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304" r:id="rId7"/>
    <p:sldId id="262" r:id="rId8"/>
    <p:sldId id="305" r:id="rId9"/>
    <p:sldId id="261" r:id="rId10"/>
    <p:sldId id="263" r:id="rId11"/>
    <p:sldId id="306" r:id="rId12"/>
    <p:sldId id="264" r:id="rId13"/>
    <p:sldId id="265" r:id="rId14"/>
    <p:sldId id="266" r:id="rId15"/>
    <p:sldId id="267" r:id="rId16"/>
    <p:sldId id="268" r:id="rId17"/>
    <p:sldId id="307" r:id="rId18"/>
    <p:sldId id="269" r:id="rId19"/>
    <p:sldId id="270" r:id="rId20"/>
    <p:sldId id="271" r:id="rId21"/>
    <p:sldId id="308" r:id="rId22"/>
    <p:sldId id="309" r:id="rId23"/>
    <p:sldId id="310" r:id="rId24"/>
    <p:sldId id="311" r:id="rId25"/>
    <p:sldId id="313" r:id="rId26"/>
    <p:sldId id="312" r:id="rId27"/>
    <p:sldId id="314" r:id="rId28"/>
    <p:sldId id="315" r:id="rId29"/>
    <p:sldId id="316" r:id="rId30"/>
    <p:sldId id="284" r:id="rId31"/>
  </p:sldIdLst>
  <p:sldSz cx="9144000" cy="5143500" type="screen16x9"/>
  <p:notesSz cx="6858000" cy="9144000"/>
  <p:embeddedFontLst>
    <p:embeddedFont>
      <p:font typeface="Fjalla One" panose="020B0604020202020204" charset="0"/>
      <p:regular r:id="rId33"/>
    </p:embeddedFont>
    <p:embeddedFont>
      <p:font typeface="Barlow Semi Condensed" panose="020B0604020202020204" charset="0"/>
      <p:regular r:id="rId34"/>
      <p:bold r:id="rId35"/>
      <p:italic r:id="rId36"/>
      <p:boldItalic r:id="rId37"/>
    </p:embeddedFont>
    <p:embeddedFont>
      <p:font typeface="Roboto Condensed Light" panose="020B0604020202020204" charset="0"/>
      <p:regular r:id="rId38"/>
      <p:italic r:id="rId39"/>
    </p:embeddedFont>
    <p:embeddedFont>
      <p:font typeface="Barlow Semi Condensed Medium" panose="020B0604020202020204" charset="0"/>
      <p:regular r:id="rId40"/>
      <p:bold r:id="rId41"/>
      <p:italic r:id="rId42"/>
      <p:boldItalic r:id="rId43"/>
    </p:embeddedFont>
    <p:embeddedFont>
      <p:font typeface="Abel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90F705-C31C-408E-A9F4-1C4608BDA342}">
  <a:tblStyle styleId="{9C90F705-C31C-408E-A9F4-1C4608BDA3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86fa6133bc_4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86fa6133bc_4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8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6fa6133bc_4_21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6fa6133bc_4_21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86fa6133bc_4_21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86fa6133bc_4_21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8714a43093_5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8714a43093_5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g8714a43093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" name="Google Shape;2637;g8714a43093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8714a43093_1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" name="Google Shape;2692;g8714a43093_1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g8714a43093_3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" name="Google Shape;2730;g8714a43093_3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28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20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20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7" name="Google Shape;987;p20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88" name="Google Shape;988;p20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9" name="Google Shape;989;p20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90" name="Google Shape;990;p20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1" name="Google Shape;991;p20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92" name="Google Shape;992;p2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20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2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2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96" name="Google Shape;996;p20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7" name="Google Shape;997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3" name="Google Shape;1003;p20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04" name="Google Shape;1004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0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9" name="Google Shape;1009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3" name="Google Shape;1013;p2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14" name="Google Shape;1014;p2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20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21" name="Google Shape;102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24" name="Google Shape;1024;p20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2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20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7" name="Google Shape;1027;p2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8" name="Google Shape;1028;p2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2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35" name="Google Shape;1035;p2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2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40" name="Google Shape;1040;p2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4" name="Google Shape;1044;p20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20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0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20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20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20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0" name="Google Shape;1050;p2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51" name="Google Shape;1051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2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55" name="Google Shape;1055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8" name="Google Shape;1058;p2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9" name="Google Shape;1059;p2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185" name="Google Shape;1185;p2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2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87" name="Google Shape;1187;p2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88" name="Google Shape;1188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2" name="Google Shape;1192;p2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93" name="Google Shape;1193;p2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99" name="Google Shape;1199;p2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2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1" name="Google Shape;1201;p2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02" name="Google Shape;1202;p2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8" name="Google Shape;1208;p2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09" name="Google Shape;1209;p2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14" name="Google Shape;1214;p2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2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19" name="Google Shape;1219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2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23" name="Google Shape;1223;p2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31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548" name="Google Shape;1548;p31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1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0" name="Google Shape;1550;p31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551" name="Google Shape;1551;p3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2" name="Google Shape;1552;p3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31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3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3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56" name="Google Shape;1556;p3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7" name="Google Shape;1557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3" name="Google Shape;1563;p3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4" name="Google Shape;1564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8" name="Google Shape;1568;p3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9" name="Google Shape;1569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3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4" name="Google Shape;1574;p3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0" name="Google Shape;1580;p3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81" name="Google Shape;158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84" name="Google Shape;1584;p3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3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3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87" name="Google Shape;1587;p3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8" name="Google Shape;1588;p3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3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5" name="Google Shape;1595;p3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9" name="Google Shape;1599;p3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00" name="Google Shape;1600;p3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4" name="Google Shape;1604;p31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1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1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1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0" name="Google Shape;1610;p3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11" name="Google Shape;1611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4" name="Google Shape;1614;p3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5" name="Google Shape;1615;p3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18" name="Google Shape;1618;p31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oogle Shape;367;p8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368" name="Google Shape;368;p8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8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71" name="Google Shape;371;p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372" name="Google Shape;372;p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6" name="Google Shape;376;p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377" name="Google Shape;377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384" name="Google Shape;384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389" name="Google Shape;389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394" name="Google Shape;394;p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01" name="Google Shape;40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4" name="Google Shape;404;p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4" name="Google Shape;424;p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431" name="Google Shape;431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4" name="Google Shape;434;p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435" name="Google Shape;435;p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458926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/>
              <a:t>Quản</a:t>
            </a:r>
            <a:r>
              <a:rPr lang="en-US" sz="5000" dirty="0"/>
              <a:t> </a:t>
            </a:r>
            <a:r>
              <a:rPr lang="en-US" sz="5000" dirty="0" err="1"/>
              <a:t>lý</a:t>
            </a:r>
            <a:r>
              <a:rPr lang="en-US" sz="5000" dirty="0"/>
              <a:t> </a:t>
            </a:r>
            <a:br>
              <a:rPr lang="en-US" sz="5000" dirty="0"/>
            </a:br>
            <a:r>
              <a:rPr lang="en-US" sz="5000" dirty="0"/>
              <a:t>       </a:t>
            </a:r>
            <a:r>
              <a:rPr lang="en-US" sz="5000" dirty="0" err="1"/>
              <a:t>nhà</a:t>
            </a:r>
            <a:r>
              <a:rPr lang="en-US" sz="5000" dirty="0"/>
              <a:t> </a:t>
            </a:r>
            <a:r>
              <a:rPr lang="en-US" sz="5000" dirty="0" err="1"/>
              <a:t>hàng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dirty="0" err="1">
                <a:solidFill>
                  <a:schemeClr val="accent1"/>
                </a:solidFill>
              </a:rPr>
              <a:t>Lập</a:t>
            </a:r>
            <a:r>
              <a:rPr lang="en-US" sz="2300" dirty="0">
                <a:solidFill>
                  <a:schemeClr val="accent1"/>
                </a:solidFill>
              </a:rPr>
              <a:t> </a:t>
            </a:r>
            <a:r>
              <a:rPr lang="en-US" sz="2300" dirty="0" err="1">
                <a:solidFill>
                  <a:schemeClr val="accent1"/>
                </a:solidFill>
              </a:rPr>
              <a:t>trình</a:t>
            </a:r>
            <a:r>
              <a:rPr lang="en-US" sz="2300" dirty="0">
                <a:solidFill>
                  <a:schemeClr val="accent1"/>
                </a:solidFill>
              </a:rPr>
              <a:t> web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2195;p40"/>
          <p:cNvSpPr txBox="1">
            <a:spLocks noGrp="1"/>
          </p:cNvSpPr>
          <p:nvPr>
            <p:ph type="title"/>
          </p:nvPr>
        </p:nvSpPr>
        <p:spPr>
          <a:xfrm>
            <a:off x="2203590" y="116094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ubtitle 1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ubtitle 12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ubtitle 14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ubtitle 15"/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421" y="688794"/>
            <a:ext cx="6551540" cy="431955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32708" y="2581737"/>
            <a:ext cx="5699414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err="1"/>
              <a:t>Phân</a:t>
            </a:r>
            <a:r>
              <a:rPr lang="en-US" sz="4700" dirty="0"/>
              <a:t> </a:t>
            </a:r>
            <a:r>
              <a:rPr lang="en-US" sz="4700" dirty="0" err="1"/>
              <a:t>tích</a:t>
            </a:r>
            <a:r>
              <a:rPr lang="en-US" sz="4700" dirty="0"/>
              <a:t> </a:t>
            </a:r>
            <a:r>
              <a:rPr lang="en-US" sz="4700" dirty="0" err="1"/>
              <a:t>thiết</a:t>
            </a:r>
            <a:r>
              <a:rPr lang="en-US" sz="4700" dirty="0"/>
              <a:t> </a:t>
            </a:r>
            <a:r>
              <a:rPr lang="en-US" sz="4700" dirty="0" err="1"/>
              <a:t>kế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694218" y="3536931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2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E6E105-F5AC-F6E8-5BF1-5DFC17971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397" y="676879"/>
            <a:ext cx="4686706" cy="1196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8C688-9498-0A9F-F2BC-0178A570E14C}"/>
              </a:ext>
            </a:extLst>
          </p:cNvPr>
          <p:cNvSpPr txBox="1"/>
          <p:nvPr/>
        </p:nvSpPr>
        <p:spPr>
          <a:xfrm>
            <a:off x="1796540" y="908560"/>
            <a:ext cx="26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bàn</a:t>
            </a:r>
            <a:r>
              <a:rPr lang="en-US" b="1" dirty="0"/>
              <a:t> </a:t>
            </a:r>
            <a:r>
              <a:rPr lang="en-US" b="1" dirty="0" err="1"/>
              <a:t>ăn</a:t>
            </a:r>
            <a:endParaRPr lang="en-US" b="1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C7B62A-6159-12EB-2637-A16558428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190" y="2500491"/>
            <a:ext cx="4762913" cy="15393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3D4684-2E05-2C73-9AE9-715F00640D9D}"/>
              </a:ext>
            </a:extLst>
          </p:cNvPr>
          <p:cNvSpPr txBox="1"/>
          <p:nvPr/>
        </p:nvSpPr>
        <p:spPr>
          <a:xfrm>
            <a:off x="1758436" y="2803161"/>
            <a:ext cx="2660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CFEDEA-E926-1642-39ED-A9EAEFEBC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087" y="712035"/>
            <a:ext cx="4762913" cy="1516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075938-C293-3924-CE0A-7B68A1637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053" y="3012834"/>
            <a:ext cx="4701947" cy="1501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003B07-32F9-B951-BB88-1190C771B11A}"/>
              </a:ext>
            </a:extLst>
          </p:cNvPr>
          <p:cNvSpPr txBox="1"/>
          <p:nvPr/>
        </p:nvSpPr>
        <p:spPr>
          <a:xfrm>
            <a:off x="1671403" y="951875"/>
            <a:ext cx="263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52BA-DBD7-A750-1F86-BE798357C890}"/>
              </a:ext>
            </a:extLst>
          </p:cNvPr>
          <p:cNvSpPr txBox="1"/>
          <p:nvPr/>
        </p:nvSpPr>
        <p:spPr>
          <a:xfrm>
            <a:off x="1469036" y="3125449"/>
            <a:ext cx="2780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b="1" dirty="0" err="1"/>
              <a:t>Bảng</a:t>
            </a:r>
            <a:r>
              <a:rPr lang="en-US" b="1" dirty="0"/>
              <a:t> </a:t>
            </a:r>
            <a:r>
              <a:rPr lang="en-US" b="1" dirty="0" err="1"/>
              <a:t>đánh</a:t>
            </a:r>
            <a:r>
              <a:rPr lang="en-US" b="1" dirty="0"/>
              <a:t> </a:t>
            </a:r>
            <a:r>
              <a:rPr lang="en-US" b="1" dirty="0" err="1"/>
              <a:t>giá</a:t>
            </a:r>
            <a:r>
              <a:rPr lang="en-US" b="1" dirty="0"/>
              <a:t>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376BB0-8B30-CF6A-B0F0-37F30E66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53" y="643131"/>
            <a:ext cx="4701947" cy="1653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D61EE-7468-3F01-1B98-B3F0B888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053" y="3120088"/>
            <a:ext cx="4701947" cy="1348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B4F8BC-73B0-A7D4-1F9B-5D4EA13E1D4C}"/>
              </a:ext>
            </a:extLst>
          </p:cNvPr>
          <p:cNvSpPr txBox="1"/>
          <p:nvPr/>
        </p:nvSpPr>
        <p:spPr>
          <a:xfrm>
            <a:off x="1626433" y="944380"/>
            <a:ext cx="273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83FDE-B5C5-F16E-FB1A-79C7DD64F9C1}"/>
              </a:ext>
            </a:extLst>
          </p:cNvPr>
          <p:cNvSpPr txBox="1"/>
          <p:nvPr/>
        </p:nvSpPr>
        <p:spPr>
          <a:xfrm>
            <a:off x="1558976" y="3120088"/>
            <a:ext cx="2735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4EB807-0798-14B5-0492-F215AA6F8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949" y="792534"/>
            <a:ext cx="4740051" cy="15393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3D56BE-72B7-6FC0-2DF6-ADB8C220C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673" y="3076604"/>
            <a:ext cx="4694327" cy="14936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BE467C-26A8-04C1-8F8D-B8E0D40DA5B2}"/>
              </a:ext>
            </a:extLst>
          </p:cNvPr>
          <p:cNvSpPr txBox="1"/>
          <p:nvPr/>
        </p:nvSpPr>
        <p:spPr>
          <a:xfrm>
            <a:off x="1656413" y="929390"/>
            <a:ext cx="25783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BDDB9C-CF8A-296E-4F88-85CA59569C51}"/>
              </a:ext>
            </a:extLst>
          </p:cNvPr>
          <p:cNvSpPr txBox="1"/>
          <p:nvPr/>
        </p:nvSpPr>
        <p:spPr>
          <a:xfrm>
            <a:off x="1585209" y="3076604"/>
            <a:ext cx="272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ACFA80-9F01-C97B-7BAA-E9974583F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70" y="873301"/>
            <a:ext cx="4732430" cy="1463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0AC5A-0EA1-74E4-474D-F88E7E6B5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225" y="3399145"/>
            <a:ext cx="4785775" cy="1028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3A06AE-48EE-AF48-34B0-A9372CD495BD}"/>
              </a:ext>
            </a:extLst>
          </p:cNvPr>
          <p:cNvSpPr txBox="1"/>
          <p:nvPr/>
        </p:nvSpPr>
        <p:spPr>
          <a:xfrm>
            <a:off x="1633928" y="1086787"/>
            <a:ext cx="2668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08FA0-271A-1FE2-0C48-50D1D9677159}"/>
              </a:ext>
            </a:extLst>
          </p:cNvPr>
          <p:cNvSpPr txBox="1"/>
          <p:nvPr/>
        </p:nvSpPr>
        <p:spPr>
          <a:xfrm>
            <a:off x="1446551" y="3635115"/>
            <a:ext cx="2758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74E105-E75E-76F2-DAFA-DC93C3859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949" y="960518"/>
            <a:ext cx="4740051" cy="883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84F007-B73D-886D-7416-3E80EE60C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156" y="3022129"/>
            <a:ext cx="4663844" cy="17375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CD8DE-E028-E9AF-91D3-3E0B55DEEEC0}"/>
              </a:ext>
            </a:extLst>
          </p:cNvPr>
          <p:cNvSpPr txBox="1"/>
          <p:nvPr/>
        </p:nvSpPr>
        <p:spPr>
          <a:xfrm>
            <a:off x="2068643" y="960518"/>
            <a:ext cx="2038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2429-AE56-6C0F-C347-4DF88F1EB2C0}"/>
              </a:ext>
            </a:extLst>
          </p:cNvPr>
          <p:cNvSpPr txBox="1"/>
          <p:nvPr/>
        </p:nvSpPr>
        <p:spPr>
          <a:xfrm>
            <a:off x="1678898" y="2893102"/>
            <a:ext cx="257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76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C7361-2E38-0090-9987-89966722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678" y="116887"/>
            <a:ext cx="4701947" cy="19476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D0EE47-C8A7-14C8-B492-50041FBF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678" y="2990788"/>
            <a:ext cx="4686706" cy="1447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4CBEA6-27E8-2BCF-ED4C-2E1EB31946A0}"/>
              </a:ext>
            </a:extLst>
          </p:cNvPr>
          <p:cNvSpPr txBox="1"/>
          <p:nvPr/>
        </p:nvSpPr>
        <p:spPr>
          <a:xfrm>
            <a:off x="328613" y="428625"/>
            <a:ext cx="3557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87571-A31F-1395-8B61-ED8982228296}"/>
              </a:ext>
            </a:extLst>
          </p:cNvPr>
          <p:cNvSpPr txBox="1"/>
          <p:nvPr/>
        </p:nvSpPr>
        <p:spPr>
          <a:xfrm>
            <a:off x="592931" y="3207544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DD7688-6CBC-83E2-C935-51E02B53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93" y="440950"/>
            <a:ext cx="4694327" cy="1318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96C13-D195-B056-E52F-DBD38FF57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053" y="2370629"/>
            <a:ext cx="4701947" cy="10135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46BCEE-97F2-CD2C-6447-05677D5B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053" y="3995482"/>
            <a:ext cx="4671465" cy="11126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20B683-6222-BC1B-30C9-47F17F08AAC4}"/>
              </a:ext>
            </a:extLst>
          </p:cNvPr>
          <p:cNvSpPr txBox="1"/>
          <p:nvPr/>
        </p:nvSpPr>
        <p:spPr>
          <a:xfrm>
            <a:off x="2514600" y="878681"/>
            <a:ext cx="183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FC6164-7969-FF92-040C-ED1DBA56F02E}"/>
              </a:ext>
            </a:extLst>
          </p:cNvPr>
          <p:cNvSpPr txBox="1"/>
          <p:nvPr/>
        </p:nvSpPr>
        <p:spPr>
          <a:xfrm>
            <a:off x="2514600" y="2657475"/>
            <a:ext cx="183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D7A81E-B5AC-0969-2F09-A34059273D86}"/>
              </a:ext>
            </a:extLst>
          </p:cNvPr>
          <p:cNvSpPr txBox="1"/>
          <p:nvPr/>
        </p:nvSpPr>
        <p:spPr>
          <a:xfrm>
            <a:off x="2486024" y="4243388"/>
            <a:ext cx="1807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2476777" y="329322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Danh sách thành viên</a:t>
            </a:r>
            <a:endParaRPr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977986"/>
              </p:ext>
            </p:extLst>
          </p:nvPr>
        </p:nvGraphicFramePr>
        <p:xfrm>
          <a:off x="754515" y="1002674"/>
          <a:ext cx="7532024" cy="3654878"/>
        </p:xfrm>
        <a:graphic>
          <a:graphicData uri="http://schemas.openxmlformats.org/drawingml/2006/table">
            <a:tbl>
              <a:tblPr firstRow="1" bandRow="1">
                <a:tableStyleId>{9C90F705-C31C-408E-A9F4-1C4608BDA342}</a:tableStyleId>
              </a:tblPr>
              <a:tblGrid>
                <a:gridCol w="1883006">
                  <a:extLst>
                    <a:ext uri="{9D8B030D-6E8A-4147-A177-3AD203B41FA5}">
                      <a16:colId xmlns:a16="http://schemas.microsoft.com/office/drawing/2014/main" val="3468663815"/>
                    </a:ext>
                  </a:extLst>
                </a:gridCol>
                <a:gridCol w="2049734">
                  <a:extLst>
                    <a:ext uri="{9D8B030D-6E8A-4147-A177-3AD203B41FA5}">
                      <a16:colId xmlns:a16="http://schemas.microsoft.com/office/drawing/2014/main" val="3947840487"/>
                    </a:ext>
                  </a:extLst>
                </a:gridCol>
                <a:gridCol w="2413273">
                  <a:extLst>
                    <a:ext uri="{9D8B030D-6E8A-4147-A177-3AD203B41FA5}">
                      <a16:colId xmlns:a16="http://schemas.microsoft.com/office/drawing/2014/main" val="3414632312"/>
                    </a:ext>
                  </a:extLst>
                </a:gridCol>
                <a:gridCol w="1186011">
                  <a:extLst>
                    <a:ext uri="{9D8B030D-6E8A-4147-A177-3AD203B41FA5}">
                      <a16:colId xmlns:a16="http://schemas.microsoft.com/office/drawing/2014/main" val="1155246770"/>
                    </a:ext>
                  </a:extLst>
                </a:gridCol>
              </a:tblGrid>
              <a:tr h="56693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Công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việc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Mức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hoàn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thành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932821"/>
                  </a:ext>
                </a:extLst>
              </a:tr>
              <a:tr h="80564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2033210529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Huy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ỏ hàng</a:t>
                      </a:r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Đặt hàng, Đăng nhập, Đăng kí, Quản lý khách hàng, đơn hàng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03063"/>
                  </a:ext>
                </a:extLst>
              </a:tr>
              <a:tr h="10443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2001216197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Hà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Minh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 nhập, Đăng ký </a:t>
                      </a:r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Admin,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Quản lý danh mục, Quản lý sản phẩm,</a:t>
                      </a:r>
                    </a:p>
                    <a:p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Sản phẩm, Layout, Sắp xếp, Search Sản phẩm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162281"/>
                  </a:ext>
                </a:extLst>
              </a:tr>
              <a:tr h="36303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2001210531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Hữu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Lộc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 SanPham, ppt, 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30324"/>
                  </a:ext>
                </a:extLst>
              </a:tr>
              <a:tr h="56693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Thương</a:t>
                      </a:r>
                      <a:r>
                        <a:rPr lang="en-US" sz="16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6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Nguyên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API SanPham, ppt, Hỗ</a:t>
                      </a:r>
                      <a:r>
                        <a:rPr lang="en-US" sz="1600" baseline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trợ</a:t>
                      </a:r>
                      <a:endParaRPr lang="en-US" sz="1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r>
                        <a:rPr lang="en-US" sz="16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3329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p50"/>
          <p:cNvSpPr txBox="1">
            <a:spLocks noGrp="1"/>
          </p:cNvSpPr>
          <p:nvPr>
            <p:ph type="title"/>
          </p:nvPr>
        </p:nvSpPr>
        <p:spPr>
          <a:xfrm>
            <a:off x="773756" y="319756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chủ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403894-2C61-9BEE-E46A-8A5DF1B6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099625"/>
            <a:ext cx="6667500" cy="38818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DECC5-1085-1667-CBAD-24367076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26888"/>
            <a:ext cx="7696500" cy="572700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39" y="1151818"/>
            <a:ext cx="3543482" cy="2794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43" y="978415"/>
            <a:ext cx="3129695" cy="371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15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3C02E-3057-E9B9-5A55-2EFE569DA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91181"/>
            <a:ext cx="7696500" cy="572700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phẩm,chi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1F7B5-A0E5-96B3-3602-258C8FA0A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7" y="1035844"/>
            <a:ext cx="4002881" cy="2957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C50F0-DE5A-930A-DF5D-26DF6E46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375" y="1035844"/>
            <a:ext cx="4257708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2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3691A-DDFA-CE3D-4475-12F4AE49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05456"/>
            <a:ext cx="7696500" cy="572700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Liên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EA3EE-6A2D-F835-D6CE-9CE31395B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942043"/>
            <a:ext cx="6736557" cy="353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FDCB2-0749-EB2C-1450-1B36F38D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84013"/>
            <a:ext cx="7696500" cy="572700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56A84-F208-3F0E-7F48-CE7D20F9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44" y="810844"/>
            <a:ext cx="6512719" cy="378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97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Giỏ hàng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05" y="1430397"/>
            <a:ext cx="7152055" cy="24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2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5FAC-2CDF-D16D-379D-B3052E39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69738"/>
            <a:ext cx="7696500" cy="572700"/>
          </a:xfrm>
        </p:spPr>
        <p:txBody>
          <a:bodyPr/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MonAn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22545-159C-5629-A7AF-61FFCCE3E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19" y="933152"/>
            <a:ext cx="6786562" cy="365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Admin đăng nhập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93" y="1354381"/>
            <a:ext cx="4165814" cy="287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09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Vai trò admin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655" y="1302306"/>
            <a:ext cx="3197382" cy="338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3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970" y="1616584"/>
            <a:ext cx="4130190" cy="1698115"/>
          </a:xfrm>
        </p:spPr>
        <p:txBody>
          <a:bodyPr/>
          <a:lstStyle/>
          <a:p>
            <a:r>
              <a:rPr lang="en-US" sz="8800" smtClean="0"/>
              <a:t>DEMO</a:t>
            </a:r>
            <a:endParaRPr lang="en-US" sz="8800"/>
          </a:p>
        </p:txBody>
      </p:sp>
    </p:spTree>
    <p:extLst>
      <p:ext uri="{BB962C8B-B14F-4D97-AF65-F5344CB8AC3E}">
        <p14:creationId xmlns:p14="http://schemas.microsoft.com/office/powerpoint/2010/main" val="1215777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rgbClr val="9C9C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rgbClr val="FFFF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224174" y="409135"/>
            <a:ext cx="3081112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Trình Bày</a:t>
            </a:r>
            <a:endParaRPr dirty="0"/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591132" y="61857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1"/>
                </a:solidFill>
              </a:rPr>
              <a:t>Giới thiệu đề tài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7" y="1792224"/>
            <a:ext cx="2800455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cơ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endParaRPr sz="2400"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87511" y="2725431"/>
            <a:ext cx="2915018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kế</a:t>
            </a:r>
            <a:r>
              <a:rPr lang="en-US" sz="2400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endParaRPr sz="2400"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Demo</a:t>
            </a:r>
            <a:endParaRPr sz="2400"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Do you have any questions?</a:t>
            </a:r>
            <a:endParaRPr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607" name="Google Shape;3607;p63"/>
          <p:cNvSpPr txBox="1">
            <a:spLocks noGrp="1"/>
          </p:cNvSpPr>
          <p:nvPr>
            <p:ph type="subTitle" idx="4294967295"/>
          </p:nvPr>
        </p:nvSpPr>
        <p:spPr>
          <a:xfrm>
            <a:off x="2673650" y="4233275"/>
            <a:ext cx="37932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Please keep this slide for attribution</a:t>
            </a:r>
            <a:endParaRPr sz="1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608" name="Google Shape;3608;p63"/>
          <p:cNvGrpSpPr/>
          <p:nvPr/>
        </p:nvGrpSpPr>
        <p:grpSpPr>
          <a:xfrm>
            <a:off x="3733763" y="3221625"/>
            <a:ext cx="1681025" cy="338359"/>
            <a:chOff x="3733763" y="3183525"/>
            <a:chExt cx="1681025" cy="338359"/>
          </a:xfrm>
        </p:grpSpPr>
        <p:sp>
          <p:nvSpPr>
            <p:cNvPr id="3609" name="Google Shape;3609;p63"/>
            <p:cNvSpPr/>
            <p:nvPr/>
          </p:nvSpPr>
          <p:spPr>
            <a:xfrm>
              <a:off x="3733763" y="3183525"/>
              <a:ext cx="338345" cy="338295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4602" y="3500"/>
                  </a:moveTo>
                  <a:cubicBezTo>
                    <a:pt x="15137" y="3500"/>
                    <a:pt x="15682" y="3563"/>
                    <a:pt x="16247" y="3689"/>
                  </a:cubicBezTo>
                  <a:cubicBezTo>
                    <a:pt x="16179" y="4154"/>
                    <a:pt x="16095" y="4705"/>
                    <a:pt x="16033" y="5120"/>
                  </a:cubicBezTo>
                  <a:cubicBezTo>
                    <a:pt x="15810" y="5075"/>
                    <a:pt x="15484" y="5035"/>
                    <a:pt x="15150" y="5035"/>
                  </a:cubicBezTo>
                  <a:cubicBezTo>
                    <a:pt x="14968" y="5035"/>
                    <a:pt x="14783" y="5047"/>
                    <a:pt x="14611" y="5076"/>
                  </a:cubicBezTo>
                  <a:cubicBezTo>
                    <a:pt x="13536" y="5258"/>
                    <a:pt x="12918" y="5925"/>
                    <a:pt x="12918" y="6907"/>
                  </a:cubicBezTo>
                  <a:lnTo>
                    <a:pt x="12918" y="8819"/>
                  </a:lnTo>
                  <a:cubicBezTo>
                    <a:pt x="12918" y="9143"/>
                    <a:pt x="13180" y="9405"/>
                    <a:pt x="13504" y="9405"/>
                  </a:cubicBezTo>
                  <a:lnTo>
                    <a:pt x="15681" y="9405"/>
                  </a:lnTo>
                  <a:lnTo>
                    <a:pt x="15388" y="10576"/>
                  </a:lnTo>
                  <a:lnTo>
                    <a:pt x="13504" y="10576"/>
                  </a:lnTo>
                  <a:cubicBezTo>
                    <a:pt x="13180" y="10576"/>
                    <a:pt x="12918" y="10838"/>
                    <a:pt x="12918" y="11161"/>
                  </a:cubicBezTo>
                  <a:lnTo>
                    <a:pt x="12918" y="18811"/>
                  </a:lnTo>
                  <a:lnTo>
                    <a:pt x="11162" y="18811"/>
                  </a:lnTo>
                  <a:lnTo>
                    <a:pt x="11162" y="11161"/>
                  </a:lnTo>
                  <a:cubicBezTo>
                    <a:pt x="11162" y="10838"/>
                    <a:pt x="10900" y="10576"/>
                    <a:pt x="10576" y="10576"/>
                  </a:cubicBezTo>
                  <a:lnTo>
                    <a:pt x="9407" y="10576"/>
                  </a:lnTo>
                  <a:lnTo>
                    <a:pt x="9407" y="9405"/>
                  </a:lnTo>
                  <a:lnTo>
                    <a:pt x="10576" y="9405"/>
                  </a:lnTo>
                  <a:cubicBezTo>
                    <a:pt x="10900" y="9405"/>
                    <a:pt x="11162" y="9143"/>
                    <a:pt x="11162" y="8821"/>
                  </a:cubicBezTo>
                  <a:cubicBezTo>
                    <a:pt x="11162" y="7215"/>
                    <a:pt x="11162" y="6481"/>
                    <a:pt x="11162" y="6143"/>
                  </a:cubicBezTo>
                  <a:cubicBezTo>
                    <a:pt x="11162" y="5520"/>
                    <a:pt x="11163" y="4843"/>
                    <a:pt x="11770" y="4324"/>
                  </a:cubicBezTo>
                  <a:cubicBezTo>
                    <a:pt x="12234" y="3928"/>
                    <a:pt x="12823" y="3687"/>
                    <a:pt x="13628" y="3571"/>
                  </a:cubicBezTo>
                  <a:cubicBezTo>
                    <a:pt x="13950" y="3524"/>
                    <a:pt x="14274" y="3500"/>
                    <a:pt x="14602" y="3500"/>
                  </a:cubicBezTo>
                  <a:close/>
                  <a:moveTo>
                    <a:pt x="17017" y="1170"/>
                  </a:moveTo>
                  <a:cubicBezTo>
                    <a:pt x="17990" y="1170"/>
                    <a:pt x="18811" y="1975"/>
                    <a:pt x="18811" y="2927"/>
                  </a:cubicBezTo>
                  <a:lnTo>
                    <a:pt x="18811" y="17056"/>
                  </a:lnTo>
                  <a:cubicBezTo>
                    <a:pt x="18811" y="18023"/>
                    <a:pt x="18024" y="18811"/>
                    <a:pt x="17056" y="18811"/>
                  </a:cubicBezTo>
                  <a:lnTo>
                    <a:pt x="14089" y="18811"/>
                  </a:lnTo>
                  <a:lnTo>
                    <a:pt x="14089" y="11747"/>
                  </a:lnTo>
                  <a:lnTo>
                    <a:pt x="15846" y="11747"/>
                  </a:lnTo>
                  <a:cubicBezTo>
                    <a:pt x="16115" y="11747"/>
                    <a:pt x="16348" y="11565"/>
                    <a:pt x="16414" y="11305"/>
                  </a:cubicBezTo>
                  <a:lnTo>
                    <a:pt x="16999" y="8963"/>
                  </a:lnTo>
                  <a:cubicBezTo>
                    <a:pt x="17042" y="8787"/>
                    <a:pt x="17003" y="8602"/>
                    <a:pt x="16893" y="8460"/>
                  </a:cubicBezTo>
                  <a:cubicBezTo>
                    <a:pt x="16782" y="8317"/>
                    <a:pt x="16612" y="8235"/>
                    <a:pt x="16431" y="8235"/>
                  </a:cubicBezTo>
                  <a:lnTo>
                    <a:pt x="14089" y="8235"/>
                  </a:lnTo>
                  <a:lnTo>
                    <a:pt x="14089" y="6909"/>
                  </a:lnTo>
                  <a:cubicBezTo>
                    <a:pt x="14089" y="6638"/>
                    <a:pt x="14144" y="6343"/>
                    <a:pt x="14808" y="6229"/>
                  </a:cubicBezTo>
                  <a:cubicBezTo>
                    <a:pt x="14936" y="6208"/>
                    <a:pt x="15061" y="6199"/>
                    <a:pt x="15182" y="6199"/>
                  </a:cubicBezTo>
                  <a:cubicBezTo>
                    <a:pt x="15552" y="6199"/>
                    <a:pt x="15890" y="6283"/>
                    <a:pt x="16198" y="6360"/>
                  </a:cubicBezTo>
                  <a:cubicBezTo>
                    <a:pt x="16304" y="6387"/>
                    <a:pt x="16415" y="6421"/>
                    <a:pt x="16532" y="6421"/>
                  </a:cubicBezTo>
                  <a:cubicBezTo>
                    <a:pt x="16632" y="6421"/>
                    <a:pt x="16736" y="6396"/>
                    <a:pt x="16847" y="6321"/>
                  </a:cubicBezTo>
                  <a:cubicBezTo>
                    <a:pt x="16983" y="6229"/>
                    <a:pt x="17074" y="6084"/>
                    <a:pt x="17098" y="5923"/>
                  </a:cubicBezTo>
                  <a:cubicBezTo>
                    <a:pt x="17098" y="5923"/>
                    <a:pt x="17362" y="4156"/>
                    <a:pt x="17482" y="3339"/>
                  </a:cubicBezTo>
                  <a:cubicBezTo>
                    <a:pt x="17525" y="3049"/>
                    <a:pt x="17346" y="2769"/>
                    <a:pt x="17063" y="2690"/>
                  </a:cubicBezTo>
                  <a:cubicBezTo>
                    <a:pt x="16267" y="2463"/>
                    <a:pt x="15346" y="2343"/>
                    <a:pt x="14504" y="2343"/>
                  </a:cubicBezTo>
                  <a:cubicBezTo>
                    <a:pt x="14137" y="2343"/>
                    <a:pt x="13786" y="2365"/>
                    <a:pt x="13467" y="2412"/>
                  </a:cubicBezTo>
                  <a:cubicBezTo>
                    <a:pt x="12434" y="2562"/>
                    <a:pt x="11646" y="2888"/>
                    <a:pt x="11009" y="3434"/>
                  </a:cubicBezTo>
                  <a:cubicBezTo>
                    <a:pt x="10121" y="4193"/>
                    <a:pt x="10010" y="5168"/>
                    <a:pt x="9999" y="5833"/>
                  </a:cubicBezTo>
                  <a:cubicBezTo>
                    <a:pt x="9999" y="5847"/>
                    <a:pt x="9999" y="7029"/>
                    <a:pt x="9999" y="8235"/>
                  </a:cubicBezTo>
                  <a:lnTo>
                    <a:pt x="8821" y="8235"/>
                  </a:lnTo>
                  <a:cubicBezTo>
                    <a:pt x="8497" y="8235"/>
                    <a:pt x="8236" y="8497"/>
                    <a:pt x="8236" y="8819"/>
                  </a:cubicBezTo>
                  <a:lnTo>
                    <a:pt x="8236" y="11161"/>
                  </a:lnTo>
                  <a:cubicBezTo>
                    <a:pt x="8236" y="11485"/>
                    <a:pt x="8497" y="11747"/>
                    <a:pt x="8821" y="11747"/>
                  </a:cubicBezTo>
                  <a:lnTo>
                    <a:pt x="9991" y="11747"/>
                  </a:lnTo>
                  <a:lnTo>
                    <a:pt x="9991" y="18811"/>
                  </a:lnTo>
                  <a:lnTo>
                    <a:pt x="2927" y="18811"/>
                  </a:lnTo>
                  <a:cubicBezTo>
                    <a:pt x="1959" y="18811"/>
                    <a:pt x="1172" y="18023"/>
                    <a:pt x="1172" y="17054"/>
                  </a:cubicBezTo>
                  <a:lnTo>
                    <a:pt x="1172" y="2927"/>
                  </a:lnTo>
                  <a:cubicBezTo>
                    <a:pt x="1172" y="1959"/>
                    <a:pt x="1959" y="1170"/>
                    <a:pt x="2927" y="1170"/>
                  </a:cubicBezTo>
                  <a:close/>
                  <a:moveTo>
                    <a:pt x="2927" y="1"/>
                  </a:moveTo>
                  <a:cubicBezTo>
                    <a:pt x="1314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4" y="19982"/>
                    <a:pt x="2927" y="19982"/>
                  </a:cubicBezTo>
                  <a:lnTo>
                    <a:pt x="17054" y="19982"/>
                  </a:lnTo>
                  <a:cubicBezTo>
                    <a:pt x="18669" y="19982"/>
                    <a:pt x="19982" y="18669"/>
                    <a:pt x="19982" y="17056"/>
                  </a:cubicBezTo>
                  <a:lnTo>
                    <a:pt x="19982" y="2927"/>
                  </a:lnTo>
                  <a:cubicBezTo>
                    <a:pt x="19982" y="2145"/>
                    <a:pt x="19669" y="1409"/>
                    <a:pt x="19101" y="853"/>
                  </a:cubicBezTo>
                  <a:cubicBezTo>
                    <a:pt x="18538" y="303"/>
                    <a:pt x="17797" y="1"/>
                    <a:pt x="170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0" name="Google Shape;3610;p63"/>
            <p:cNvGrpSpPr/>
            <p:nvPr/>
          </p:nvGrpSpPr>
          <p:grpSpPr>
            <a:xfrm>
              <a:off x="4166051" y="3183552"/>
              <a:ext cx="338366" cy="338332"/>
              <a:chOff x="812101" y="2571761"/>
              <a:chExt cx="417066" cy="417024"/>
            </a:xfrm>
          </p:grpSpPr>
          <p:sp>
            <p:nvSpPr>
              <p:cNvPr id="3611" name="Google Shape;3611;p63"/>
              <p:cNvSpPr/>
              <p:nvPr/>
            </p:nvSpPr>
            <p:spPr>
              <a:xfrm>
                <a:off x="935084" y="2694744"/>
                <a:ext cx="171071" cy="171071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8197" extrusionOk="0">
                    <a:moveTo>
                      <a:pt x="4099" y="1171"/>
                    </a:moveTo>
                    <a:cubicBezTo>
                      <a:pt x="5712" y="1171"/>
                      <a:pt x="7027" y="2484"/>
                      <a:pt x="7027" y="4097"/>
                    </a:cubicBezTo>
                    <a:cubicBezTo>
                      <a:pt x="7027" y="5712"/>
                      <a:pt x="5712" y="7025"/>
                      <a:pt x="4099" y="7025"/>
                    </a:cubicBezTo>
                    <a:cubicBezTo>
                      <a:pt x="2486" y="7025"/>
                      <a:pt x="1171" y="5712"/>
                      <a:pt x="1171" y="4097"/>
                    </a:cubicBezTo>
                    <a:cubicBezTo>
                      <a:pt x="1171" y="2484"/>
                      <a:pt x="2486" y="1171"/>
                      <a:pt x="4099" y="1171"/>
                    </a:cubicBezTo>
                    <a:close/>
                    <a:moveTo>
                      <a:pt x="4099" y="0"/>
                    </a:moveTo>
                    <a:cubicBezTo>
                      <a:pt x="1840" y="0"/>
                      <a:pt x="0" y="1838"/>
                      <a:pt x="0" y="4097"/>
                    </a:cubicBezTo>
                    <a:cubicBezTo>
                      <a:pt x="0" y="6358"/>
                      <a:pt x="1840" y="8196"/>
                      <a:pt x="4099" y="8196"/>
                    </a:cubicBezTo>
                    <a:cubicBezTo>
                      <a:pt x="6358" y="8196"/>
                      <a:pt x="8196" y="6358"/>
                      <a:pt x="8196" y="4097"/>
                    </a:cubicBezTo>
                    <a:cubicBezTo>
                      <a:pt x="8196" y="1838"/>
                      <a:pt x="6358" y="0"/>
                      <a:pt x="40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63"/>
              <p:cNvSpPr/>
              <p:nvPr/>
            </p:nvSpPr>
            <p:spPr>
              <a:xfrm>
                <a:off x="860977" y="2620616"/>
                <a:ext cx="319311" cy="319290"/>
              </a:xfrm>
              <a:custGeom>
                <a:avLst/>
                <a:gdLst/>
                <a:ahLst/>
                <a:cxnLst/>
                <a:rect l="l" t="t" r="r" b="b"/>
                <a:pathLst>
                  <a:path w="15300" h="15299" extrusionOk="0">
                    <a:moveTo>
                      <a:pt x="12333" y="1171"/>
                    </a:moveTo>
                    <a:cubicBezTo>
                      <a:pt x="13306" y="1171"/>
                      <a:pt x="14128" y="1994"/>
                      <a:pt x="14128" y="2967"/>
                    </a:cubicBezTo>
                    <a:lnTo>
                      <a:pt x="14128" y="12334"/>
                    </a:lnTo>
                    <a:cubicBezTo>
                      <a:pt x="14128" y="13307"/>
                      <a:pt x="13306" y="14129"/>
                      <a:pt x="12333" y="14129"/>
                    </a:cubicBezTo>
                    <a:lnTo>
                      <a:pt x="2968" y="14129"/>
                    </a:lnTo>
                    <a:cubicBezTo>
                      <a:pt x="1993" y="14129"/>
                      <a:pt x="1172" y="13307"/>
                      <a:pt x="1172" y="12334"/>
                    </a:cubicBezTo>
                    <a:lnTo>
                      <a:pt x="1172" y="2967"/>
                    </a:lnTo>
                    <a:cubicBezTo>
                      <a:pt x="1172" y="1994"/>
                      <a:pt x="1993" y="1171"/>
                      <a:pt x="2968" y="1171"/>
                    </a:cubicBezTo>
                    <a:close/>
                    <a:moveTo>
                      <a:pt x="2968" y="0"/>
                    </a:moveTo>
                    <a:cubicBezTo>
                      <a:pt x="1351" y="0"/>
                      <a:pt x="1" y="1346"/>
                      <a:pt x="1" y="2967"/>
                    </a:cubicBezTo>
                    <a:lnTo>
                      <a:pt x="1" y="12334"/>
                    </a:lnTo>
                    <a:cubicBezTo>
                      <a:pt x="1" y="13952"/>
                      <a:pt x="1349" y="15299"/>
                      <a:pt x="2968" y="15299"/>
                    </a:cubicBezTo>
                    <a:lnTo>
                      <a:pt x="12333" y="15299"/>
                    </a:lnTo>
                    <a:cubicBezTo>
                      <a:pt x="13953" y="15299"/>
                      <a:pt x="15299" y="13951"/>
                      <a:pt x="15299" y="12334"/>
                    </a:cubicBezTo>
                    <a:lnTo>
                      <a:pt x="15299" y="2967"/>
                    </a:lnTo>
                    <a:cubicBezTo>
                      <a:pt x="15299" y="1345"/>
                      <a:pt x="13948" y="0"/>
                      <a:pt x="12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63"/>
              <p:cNvSpPr/>
              <p:nvPr/>
            </p:nvSpPr>
            <p:spPr>
              <a:xfrm>
                <a:off x="812101" y="2571761"/>
                <a:ext cx="417066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4" h="19982" extrusionOk="0">
                    <a:moveTo>
                      <a:pt x="17056" y="1172"/>
                    </a:moveTo>
                    <a:cubicBezTo>
                      <a:pt x="18025" y="1172"/>
                      <a:pt x="18812" y="1959"/>
                      <a:pt x="18812" y="2927"/>
                    </a:cubicBezTo>
                    <a:lnTo>
                      <a:pt x="18812" y="17056"/>
                    </a:lnTo>
                    <a:cubicBezTo>
                      <a:pt x="18812" y="18023"/>
                      <a:pt x="18025" y="18811"/>
                      <a:pt x="17056" y="18811"/>
                    </a:cubicBezTo>
                    <a:lnTo>
                      <a:pt x="2928" y="18811"/>
                    </a:lnTo>
                    <a:cubicBezTo>
                      <a:pt x="1961" y="18811"/>
                      <a:pt x="1172" y="18023"/>
                      <a:pt x="1172" y="17056"/>
                    </a:cubicBezTo>
                    <a:lnTo>
                      <a:pt x="1172" y="2927"/>
                    </a:lnTo>
                    <a:cubicBezTo>
                      <a:pt x="1172" y="1959"/>
                      <a:pt x="1961" y="1172"/>
                      <a:pt x="2928" y="1172"/>
                    </a:cubicBezTo>
                    <a:close/>
                    <a:moveTo>
                      <a:pt x="2928" y="1"/>
                    </a:moveTo>
                    <a:cubicBezTo>
                      <a:pt x="1313" y="1"/>
                      <a:pt x="1" y="1313"/>
                      <a:pt x="1" y="2927"/>
                    </a:cubicBezTo>
                    <a:lnTo>
                      <a:pt x="1" y="17056"/>
                    </a:lnTo>
                    <a:cubicBezTo>
                      <a:pt x="1" y="18669"/>
                      <a:pt x="1313" y="19982"/>
                      <a:pt x="2928" y="19982"/>
                    </a:cubicBezTo>
                    <a:lnTo>
                      <a:pt x="17056" y="19982"/>
                    </a:lnTo>
                    <a:cubicBezTo>
                      <a:pt x="18669" y="19982"/>
                      <a:pt x="19984" y="18669"/>
                      <a:pt x="19984" y="17056"/>
                    </a:cubicBezTo>
                    <a:lnTo>
                      <a:pt x="19984" y="2927"/>
                    </a:lnTo>
                    <a:cubicBezTo>
                      <a:pt x="19984" y="1313"/>
                      <a:pt x="18669" y="1"/>
                      <a:pt x="1705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63"/>
              <p:cNvSpPr/>
              <p:nvPr/>
            </p:nvSpPr>
            <p:spPr>
              <a:xfrm>
                <a:off x="1081712" y="2670306"/>
                <a:ext cx="48878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2342" h="2343" extrusionOk="0">
                    <a:moveTo>
                      <a:pt x="1170" y="0"/>
                    </a:moveTo>
                    <a:cubicBezTo>
                      <a:pt x="524" y="0"/>
                      <a:pt x="1" y="526"/>
                      <a:pt x="1" y="1171"/>
                    </a:cubicBezTo>
                    <a:cubicBezTo>
                      <a:pt x="1" y="1817"/>
                      <a:pt x="524" y="2342"/>
                      <a:pt x="1170" y="2342"/>
                    </a:cubicBezTo>
                    <a:cubicBezTo>
                      <a:pt x="1816" y="2342"/>
                      <a:pt x="2341" y="1817"/>
                      <a:pt x="2341" y="1171"/>
                    </a:cubicBezTo>
                    <a:cubicBezTo>
                      <a:pt x="2341" y="526"/>
                      <a:pt x="1816" y="0"/>
                      <a:pt x="1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5" name="Google Shape;3615;p63"/>
            <p:cNvGrpSpPr/>
            <p:nvPr/>
          </p:nvGrpSpPr>
          <p:grpSpPr>
            <a:xfrm>
              <a:off x="4598397" y="3183552"/>
              <a:ext cx="338332" cy="338332"/>
              <a:chOff x="1323129" y="2571761"/>
              <a:chExt cx="417024" cy="417024"/>
            </a:xfrm>
          </p:grpSpPr>
          <p:sp>
            <p:nvSpPr>
              <p:cNvPr id="3616" name="Google Shape;3616;p63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10537" extrusionOk="0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63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514" extrusionOk="0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63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avLst/>
                <a:gdLst/>
                <a:ahLst/>
                <a:cxnLst/>
                <a:rect l="l" t="t" r="r" b="b"/>
                <a:pathLst>
                  <a:path w="9368" h="10556" extrusionOk="0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63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avLst/>
                <a:gdLst/>
                <a:ahLst/>
                <a:cxnLst/>
                <a:rect l="l" t="t" r="r" b="b"/>
                <a:pathLst>
                  <a:path w="19982" h="19982" extrusionOk="0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20" name="Google Shape;3620;p63"/>
            <p:cNvSpPr/>
            <p:nvPr/>
          </p:nvSpPr>
          <p:spPr>
            <a:xfrm>
              <a:off x="5074766" y="3214044"/>
              <a:ext cx="340022" cy="277263"/>
            </a:xfrm>
            <a:custGeom>
              <a:avLst/>
              <a:gdLst/>
              <a:ahLst/>
              <a:cxnLst/>
              <a:rect l="l" t="t" r="r" b="b"/>
              <a:pathLst>
                <a:path w="20081" h="16377" extrusionOk="0">
                  <a:moveTo>
                    <a:pt x="13632" y="1165"/>
                  </a:moveTo>
                  <a:cubicBezTo>
                    <a:pt x="14903" y="1165"/>
                    <a:pt x="15458" y="1658"/>
                    <a:pt x="15826" y="1984"/>
                  </a:cubicBezTo>
                  <a:cubicBezTo>
                    <a:pt x="16040" y="2173"/>
                    <a:pt x="16244" y="2353"/>
                    <a:pt x="16548" y="2353"/>
                  </a:cubicBezTo>
                  <a:cubicBezTo>
                    <a:pt x="16762" y="2353"/>
                    <a:pt x="17038" y="2293"/>
                    <a:pt x="17344" y="2196"/>
                  </a:cubicBezTo>
                  <a:lnTo>
                    <a:pt x="17344" y="2196"/>
                  </a:lnTo>
                  <a:cubicBezTo>
                    <a:pt x="17236" y="2288"/>
                    <a:pt x="17119" y="2376"/>
                    <a:pt x="16995" y="2461"/>
                  </a:cubicBezTo>
                  <a:cubicBezTo>
                    <a:pt x="16780" y="2612"/>
                    <a:pt x="16689" y="2889"/>
                    <a:pt x="16778" y="3137"/>
                  </a:cubicBezTo>
                  <a:cubicBezTo>
                    <a:pt x="16861" y="3373"/>
                    <a:pt x="17082" y="3528"/>
                    <a:pt x="17329" y="3528"/>
                  </a:cubicBezTo>
                  <a:cubicBezTo>
                    <a:pt x="17343" y="3528"/>
                    <a:pt x="17358" y="3527"/>
                    <a:pt x="17372" y="3526"/>
                  </a:cubicBezTo>
                  <a:cubicBezTo>
                    <a:pt x="17475" y="3519"/>
                    <a:pt x="17576" y="3508"/>
                    <a:pt x="17680" y="3494"/>
                  </a:cubicBezTo>
                  <a:lnTo>
                    <a:pt x="17680" y="3494"/>
                  </a:lnTo>
                  <a:cubicBezTo>
                    <a:pt x="17275" y="3802"/>
                    <a:pt x="16921" y="3990"/>
                    <a:pt x="16937" y="4786"/>
                  </a:cubicBezTo>
                  <a:cubicBezTo>
                    <a:pt x="16937" y="4826"/>
                    <a:pt x="16939" y="4881"/>
                    <a:pt x="16939" y="4971"/>
                  </a:cubicBezTo>
                  <a:cubicBezTo>
                    <a:pt x="16939" y="6510"/>
                    <a:pt x="16350" y="9097"/>
                    <a:pt x="14694" y="11320"/>
                  </a:cubicBezTo>
                  <a:cubicBezTo>
                    <a:pt x="13372" y="13093"/>
                    <a:pt x="10896" y="15207"/>
                    <a:pt x="6611" y="15207"/>
                  </a:cubicBezTo>
                  <a:cubicBezTo>
                    <a:pt x="5368" y="15207"/>
                    <a:pt x="4159" y="14996"/>
                    <a:pt x="3001" y="14582"/>
                  </a:cubicBezTo>
                  <a:cubicBezTo>
                    <a:pt x="4359" y="14345"/>
                    <a:pt x="5612" y="13799"/>
                    <a:pt x="6698" y="12960"/>
                  </a:cubicBezTo>
                  <a:cubicBezTo>
                    <a:pt x="6893" y="12812"/>
                    <a:pt x="6972" y="12557"/>
                    <a:pt x="6900" y="12323"/>
                  </a:cubicBezTo>
                  <a:cubicBezTo>
                    <a:pt x="6827" y="12090"/>
                    <a:pt x="6617" y="11925"/>
                    <a:pt x="6372" y="11913"/>
                  </a:cubicBezTo>
                  <a:cubicBezTo>
                    <a:pt x="5203" y="11849"/>
                    <a:pt x="4280" y="11209"/>
                    <a:pt x="3767" y="10448"/>
                  </a:cubicBezTo>
                  <a:cubicBezTo>
                    <a:pt x="3968" y="10434"/>
                    <a:pt x="4207" y="10404"/>
                    <a:pt x="4564" y="10340"/>
                  </a:cubicBezTo>
                  <a:cubicBezTo>
                    <a:pt x="4832" y="10294"/>
                    <a:pt x="5030" y="10071"/>
                    <a:pt x="5047" y="9801"/>
                  </a:cubicBezTo>
                  <a:cubicBezTo>
                    <a:pt x="5065" y="9532"/>
                    <a:pt x="4895" y="9286"/>
                    <a:pt x="4637" y="9205"/>
                  </a:cubicBezTo>
                  <a:cubicBezTo>
                    <a:pt x="3296" y="8787"/>
                    <a:pt x="2498" y="8025"/>
                    <a:pt x="2180" y="6838"/>
                  </a:cubicBezTo>
                  <a:lnTo>
                    <a:pt x="2180" y="6838"/>
                  </a:lnTo>
                  <a:cubicBezTo>
                    <a:pt x="2390" y="6891"/>
                    <a:pt x="2642" y="6933"/>
                    <a:pt x="3057" y="6986"/>
                  </a:cubicBezTo>
                  <a:cubicBezTo>
                    <a:pt x="3081" y="6989"/>
                    <a:pt x="3105" y="6991"/>
                    <a:pt x="3129" y="6991"/>
                  </a:cubicBezTo>
                  <a:cubicBezTo>
                    <a:pt x="3359" y="6991"/>
                    <a:pt x="3571" y="6854"/>
                    <a:pt x="3666" y="6640"/>
                  </a:cubicBezTo>
                  <a:cubicBezTo>
                    <a:pt x="3770" y="6403"/>
                    <a:pt x="3707" y="6125"/>
                    <a:pt x="3508" y="5957"/>
                  </a:cubicBezTo>
                  <a:cubicBezTo>
                    <a:pt x="2014" y="4697"/>
                    <a:pt x="1936" y="3409"/>
                    <a:pt x="2210" y="2373"/>
                  </a:cubicBezTo>
                  <a:lnTo>
                    <a:pt x="2210" y="2373"/>
                  </a:lnTo>
                  <a:cubicBezTo>
                    <a:pt x="4267" y="4464"/>
                    <a:pt x="6801" y="5670"/>
                    <a:pt x="9880" y="5882"/>
                  </a:cubicBezTo>
                  <a:cubicBezTo>
                    <a:pt x="9894" y="5883"/>
                    <a:pt x="9908" y="5884"/>
                    <a:pt x="9921" y="5884"/>
                  </a:cubicBezTo>
                  <a:cubicBezTo>
                    <a:pt x="10265" y="5884"/>
                    <a:pt x="10539" y="5586"/>
                    <a:pt x="10503" y="5239"/>
                  </a:cubicBezTo>
                  <a:cubicBezTo>
                    <a:pt x="10372" y="3940"/>
                    <a:pt x="10634" y="2919"/>
                    <a:pt x="11281" y="2203"/>
                  </a:cubicBezTo>
                  <a:cubicBezTo>
                    <a:pt x="11975" y="1437"/>
                    <a:pt x="12981" y="1165"/>
                    <a:pt x="13632" y="1165"/>
                  </a:cubicBezTo>
                  <a:close/>
                  <a:moveTo>
                    <a:pt x="13631" y="1"/>
                  </a:moveTo>
                  <a:cubicBezTo>
                    <a:pt x="12698" y="1"/>
                    <a:pt x="11363" y="368"/>
                    <a:pt x="10413" y="1418"/>
                  </a:cubicBezTo>
                  <a:cubicBezTo>
                    <a:pt x="9665" y="2245"/>
                    <a:pt x="9291" y="3332"/>
                    <a:pt x="9300" y="4649"/>
                  </a:cubicBezTo>
                  <a:cubicBezTo>
                    <a:pt x="6556" y="4315"/>
                    <a:pt x="4306" y="3079"/>
                    <a:pt x="2438" y="887"/>
                  </a:cubicBezTo>
                  <a:cubicBezTo>
                    <a:pt x="2327" y="756"/>
                    <a:pt x="2163" y="681"/>
                    <a:pt x="1993" y="681"/>
                  </a:cubicBezTo>
                  <a:cubicBezTo>
                    <a:pt x="1966" y="681"/>
                    <a:pt x="1938" y="683"/>
                    <a:pt x="1911" y="687"/>
                  </a:cubicBezTo>
                  <a:cubicBezTo>
                    <a:pt x="1713" y="715"/>
                    <a:pt x="1541" y="843"/>
                    <a:pt x="1460" y="1025"/>
                  </a:cubicBezTo>
                  <a:cubicBezTo>
                    <a:pt x="1207" y="1582"/>
                    <a:pt x="876" y="2444"/>
                    <a:pt x="922" y="3466"/>
                  </a:cubicBezTo>
                  <a:cubicBezTo>
                    <a:pt x="952" y="4138"/>
                    <a:pt x="1138" y="4773"/>
                    <a:pt x="1479" y="5368"/>
                  </a:cubicBezTo>
                  <a:cubicBezTo>
                    <a:pt x="1469" y="5367"/>
                    <a:pt x="1459" y="5367"/>
                    <a:pt x="1449" y="5367"/>
                  </a:cubicBezTo>
                  <a:cubicBezTo>
                    <a:pt x="1114" y="5367"/>
                    <a:pt x="843" y="5650"/>
                    <a:pt x="865" y="5990"/>
                  </a:cubicBezTo>
                  <a:cubicBezTo>
                    <a:pt x="963" y="7455"/>
                    <a:pt x="1501" y="8589"/>
                    <a:pt x="2470" y="9380"/>
                  </a:cubicBezTo>
                  <a:cubicBezTo>
                    <a:pt x="2284" y="9528"/>
                    <a:pt x="2208" y="9773"/>
                    <a:pt x="2274" y="9999"/>
                  </a:cubicBezTo>
                  <a:cubicBezTo>
                    <a:pt x="2578" y="11057"/>
                    <a:pt x="3469" y="12207"/>
                    <a:pt x="4833" y="12757"/>
                  </a:cubicBezTo>
                  <a:cubicBezTo>
                    <a:pt x="3802" y="13279"/>
                    <a:pt x="2644" y="13546"/>
                    <a:pt x="1412" y="13546"/>
                  </a:cubicBezTo>
                  <a:cubicBezTo>
                    <a:pt x="1173" y="13546"/>
                    <a:pt x="932" y="13536"/>
                    <a:pt x="689" y="13516"/>
                  </a:cubicBezTo>
                  <a:cubicBezTo>
                    <a:pt x="673" y="13515"/>
                    <a:pt x="658" y="13514"/>
                    <a:pt x="642" y="13514"/>
                  </a:cubicBezTo>
                  <a:cubicBezTo>
                    <a:pt x="390" y="13514"/>
                    <a:pt x="164" y="13676"/>
                    <a:pt x="84" y="13919"/>
                  </a:cubicBezTo>
                  <a:cubicBezTo>
                    <a:pt x="0" y="14177"/>
                    <a:pt x="105" y="14460"/>
                    <a:pt x="338" y="14600"/>
                  </a:cubicBezTo>
                  <a:cubicBezTo>
                    <a:pt x="2284" y="15778"/>
                    <a:pt x="4395" y="16376"/>
                    <a:pt x="6611" y="16376"/>
                  </a:cubicBezTo>
                  <a:cubicBezTo>
                    <a:pt x="11382" y="16376"/>
                    <a:pt x="14151" y="14008"/>
                    <a:pt x="15631" y="12019"/>
                  </a:cubicBezTo>
                  <a:cubicBezTo>
                    <a:pt x="17461" y="9567"/>
                    <a:pt x="18108" y="6689"/>
                    <a:pt x="18108" y="4971"/>
                  </a:cubicBezTo>
                  <a:cubicBezTo>
                    <a:pt x="18108" y="4747"/>
                    <a:pt x="18103" y="4701"/>
                    <a:pt x="18110" y="4637"/>
                  </a:cubicBezTo>
                  <a:cubicBezTo>
                    <a:pt x="18336" y="4435"/>
                    <a:pt x="18964" y="4133"/>
                    <a:pt x="19935" y="2718"/>
                  </a:cubicBezTo>
                  <a:cubicBezTo>
                    <a:pt x="20080" y="2505"/>
                    <a:pt x="20070" y="2221"/>
                    <a:pt x="19909" y="2019"/>
                  </a:cubicBezTo>
                  <a:cubicBezTo>
                    <a:pt x="19795" y="1879"/>
                    <a:pt x="19625" y="1801"/>
                    <a:pt x="19451" y="1801"/>
                  </a:cubicBezTo>
                  <a:cubicBezTo>
                    <a:pt x="19377" y="1801"/>
                    <a:pt x="19303" y="1815"/>
                    <a:pt x="19231" y="1844"/>
                  </a:cubicBezTo>
                  <a:cubicBezTo>
                    <a:pt x="19194" y="1860"/>
                    <a:pt x="19155" y="1874"/>
                    <a:pt x="19118" y="1890"/>
                  </a:cubicBezTo>
                  <a:cubicBezTo>
                    <a:pt x="19269" y="1630"/>
                    <a:pt x="19392" y="1356"/>
                    <a:pt x="19490" y="1062"/>
                  </a:cubicBezTo>
                  <a:cubicBezTo>
                    <a:pt x="19564" y="841"/>
                    <a:pt x="19498" y="598"/>
                    <a:pt x="19327" y="443"/>
                  </a:cubicBezTo>
                  <a:cubicBezTo>
                    <a:pt x="19217" y="344"/>
                    <a:pt x="19076" y="292"/>
                    <a:pt x="18934" y="292"/>
                  </a:cubicBezTo>
                  <a:cubicBezTo>
                    <a:pt x="18853" y="292"/>
                    <a:pt x="18771" y="309"/>
                    <a:pt x="18694" y="344"/>
                  </a:cubicBezTo>
                  <a:cubicBezTo>
                    <a:pt x="18690" y="345"/>
                    <a:pt x="18676" y="351"/>
                    <a:pt x="18651" y="363"/>
                  </a:cubicBezTo>
                  <a:cubicBezTo>
                    <a:pt x="17724" y="830"/>
                    <a:pt x="16999" y="1103"/>
                    <a:pt x="16670" y="1166"/>
                  </a:cubicBezTo>
                  <a:cubicBezTo>
                    <a:pt x="16647" y="1147"/>
                    <a:pt x="16624" y="1126"/>
                    <a:pt x="16603" y="1106"/>
                  </a:cubicBezTo>
                  <a:cubicBezTo>
                    <a:pt x="16194" y="745"/>
                    <a:pt x="15347" y="1"/>
                    <a:pt x="136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130136" y="2581737"/>
            <a:ext cx="4998028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Quản lý nhà hàng 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4629150" y="3385238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Giới thiệu đề tài </a:t>
            </a:r>
            <a:endParaRPr sz="2000" dirty="0">
              <a:sym typeface="Barlow Semi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2" name="Google Shape;2162;p39"/>
          <p:cNvGrpSpPr/>
          <p:nvPr/>
        </p:nvGrpSpPr>
        <p:grpSpPr>
          <a:xfrm>
            <a:off x="3732436" y="526916"/>
            <a:ext cx="1679127" cy="1679127"/>
            <a:chOff x="3614228" y="234880"/>
            <a:chExt cx="1915500" cy="1915500"/>
          </a:xfrm>
        </p:grpSpPr>
        <p:sp>
          <p:nvSpPr>
            <p:cNvPr id="2163" name="Google Shape;2163;p39"/>
            <p:cNvSpPr/>
            <p:nvPr/>
          </p:nvSpPr>
          <p:spPr>
            <a:xfrm>
              <a:off x="3614228" y="234880"/>
              <a:ext cx="1915500" cy="19155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3869711" y="490401"/>
              <a:ext cx="1404000" cy="14040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5" name="Google Shape;2165;p39"/>
          <p:cNvSpPr txBox="1"/>
          <p:nvPr/>
        </p:nvSpPr>
        <p:spPr>
          <a:xfrm>
            <a:off x="4039175" y="1473608"/>
            <a:ext cx="106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Your logo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2166" name="Google Shape;2166;p39"/>
          <p:cNvGrpSpPr/>
          <p:nvPr/>
        </p:nvGrpSpPr>
        <p:grpSpPr>
          <a:xfrm>
            <a:off x="4276542" y="950661"/>
            <a:ext cx="591455" cy="590639"/>
            <a:chOff x="1190625" y="238125"/>
            <a:chExt cx="5238750" cy="5231525"/>
          </a:xfrm>
        </p:grpSpPr>
        <p:sp>
          <p:nvSpPr>
            <p:cNvPr id="2167" name="Google Shape;2167;p39"/>
            <p:cNvSpPr/>
            <p:nvPr/>
          </p:nvSpPr>
          <p:spPr>
            <a:xfrm>
              <a:off x="1190625" y="259325"/>
              <a:ext cx="5238750" cy="5210325"/>
            </a:xfrm>
            <a:custGeom>
              <a:avLst/>
              <a:gdLst/>
              <a:ahLst/>
              <a:cxnLst/>
              <a:rect l="l" t="t" r="r" b="b"/>
              <a:pathLst>
                <a:path w="209550" h="208413" extrusionOk="0">
                  <a:moveTo>
                    <a:pt x="149830" y="7449"/>
                  </a:moveTo>
                  <a:lnTo>
                    <a:pt x="163530" y="9379"/>
                  </a:lnTo>
                  <a:lnTo>
                    <a:pt x="162179" y="19412"/>
                  </a:lnTo>
                  <a:cubicBezTo>
                    <a:pt x="161311" y="25105"/>
                    <a:pt x="165267" y="30411"/>
                    <a:pt x="170959" y="31279"/>
                  </a:cubicBezTo>
                  <a:cubicBezTo>
                    <a:pt x="171435" y="31345"/>
                    <a:pt x="171909" y="31377"/>
                    <a:pt x="172378" y="31377"/>
                  </a:cubicBezTo>
                  <a:cubicBezTo>
                    <a:pt x="174663" y="31377"/>
                    <a:pt x="176836" y="30614"/>
                    <a:pt x="178677" y="29253"/>
                  </a:cubicBezTo>
                  <a:lnTo>
                    <a:pt x="186878" y="23175"/>
                  </a:lnTo>
                  <a:lnTo>
                    <a:pt x="195175" y="34270"/>
                  </a:lnTo>
                  <a:lnTo>
                    <a:pt x="187071" y="40348"/>
                  </a:lnTo>
                  <a:cubicBezTo>
                    <a:pt x="182440" y="43821"/>
                    <a:pt x="181475" y="50382"/>
                    <a:pt x="184948" y="54916"/>
                  </a:cubicBezTo>
                  <a:cubicBezTo>
                    <a:pt x="186588" y="57135"/>
                    <a:pt x="189097" y="58679"/>
                    <a:pt x="191798" y="59065"/>
                  </a:cubicBezTo>
                  <a:lnTo>
                    <a:pt x="201832" y="60415"/>
                  </a:lnTo>
                  <a:lnTo>
                    <a:pt x="199902" y="74212"/>
                  </a:lnTo>
                  <a:lnTo>
                    <a:pt x="189869" y="72765"/>
                  </a:lnTo>
                  <a:cubicBezTo>
                    <a:pt x="189391" y="72700"/>
                    <a:pt x="188917" y="72668"/>
                    <a:pt x="188447" y="72668"/>
                  </a:cubicBezTo>
                  <a:cubicBezTo>
                    <a:pt x="183318" y="72668"/>
                    <a:pt x="178797" y="76426"/>
                    <a:pt x="178002" y="81641"/>
                  </a:cubicBezTo>
                  <a:cubicBezTo>
                    <a:pt x="177616" y="84342"/>
                    <a:pt x="178388" y="87140"/>
                    <a:pt x="180028" y="89359"/>
                  </a:cubicBezTo>
                  <a:lnTo>
                    <a:pt x="186106" y="97463"/>
                  </a:lnTo>
                  <a:lnTo>
                    <a:pt x="175011" y="105760"/>
                  </a:lnTo>
                  <a:lnTo>
                    <a:pt x="168933" y="97656"/>
                  </a:lnTo>
                  <a:cubicBezTo>
                    <a:pt x="166888" y="94930"/>
                    <a:pt x="163773" y="93507"/>
                    <a:pt x="160632" y="93507"/>
                  </a:cubicBezTo>
                  <a:cubicBezTo>
                    <a:pt x="158437" y="93507"/>
                    <a:pt x="156230" y="94201"/>
                    <a:pt x="154365" y="95630"/>
                  </a:cubicBezTo>
                  <a:cubicBezTo>
                    <a:pt x="152146" y="97270"/>
                    <a:pt x="150698" y="99682"/>
                    <a:pt x="150216" y="102480"/>
                  </a:cubicBezTo>
                  <a:lnTo>
                    <a:pt x="148865" y="112514"/>
                  </a:lnTo>
                  <a:lnTo>
                    <a:pt x="135069" y="110584"/>
                  </a:lnTo>
                  <a:lnTo>
                    <a:pt x="136516" y="100454"/>
                  </a:lnTo>
                  <a:cubicBezTo>
                    <a:pt x="137385" y="94762"/>
                    <a:pt x="133429" y="89552"/>
                    <a:pt x="127737" y="88683"/>
                  </a:cubicBezTo>
                  <a:cubicBezTo>
                    <a:pt x="127260" y="88618"/>
                    <a:pt x="126787" y="88586"/>
                    <a:pt x="126318" y="88586"/>
                  </a:cubicBezTo>
                  <a:cubicBezTo>
                    <a:pt x="124033" y="88586"/>
                    <a:pt x="121860" y="89349"/>
                    <a:pt x="120019" y="90710"/>
                  </a:cubicBezTo>
                  <a:lnTo>
                    <a:pt x="111818" y="96788"/>
                  </a:lnTo>
                  <a:lnTo>
                    <a:pt x="103521" y="85693"/>
                  </a:lnTo>
                  <a:lnTo>
                    <a:pt x="111625" y="79615"/>
                  </a:lnTo>
                  <a:cubicBezTo>
                    <a:pt x="116256" y="76141"/>
                    <a:pt x="117221" y="69581"/>
                    <a:pt x="113747" y="64950"/>
                  </a:cubicBezTo>
                  <a:cubicBezTo>
                    <a:pt x="112107" y="62731"/>
                    <a:pt x="109599" y="61284"/>
                    <a:pt x="106898" y="60898"/>
                  </a:cubicBezTo>
                  <a:lnTo>
                    <a:pt x="96767" y="59451"/>
                  </a:lnTo>
                  <a:lnTo>
                    <a:pt x="98793" y="45751"/>
                  </a:lnTo>
                  <a:lnTo>
                    <a:pt x="108827" y="47198"/>
                  </a:lnTo>
                  <a:cubicBezTo>
                    <a:pt x="109304" y="47263"/>
                    <a:pt x="109779" y="47294"/>
                    <a:pt x="110248" y="47294"/>
                  </a:cubicBezTo>
                  <a:cubicBezTo>
                    <a:pt x="115377" y="47294"/>
                    <a:pt x="119890" y="43537"/>
                    <a:pt x="120597" y="38322"/>
                  </a:cubicBezTo>
                  <a:cubicBezTo>
                    <a:pt x="120983" y="35621"/>
                    <a:pt x="120308" y="32823"/>
                    <a:pt x="118668" y="30604"/>
                  </a:cubicBezTo>
                  <a:lnTo>
                    <a:pt x="112493" y="22500"/>
                  </a:lnTo>
                  <a:lnTo>
                    <a:pt x="123588" y="14106"/>
                  </a:lnTo>
                  <a:lnTo>
                    <a:pt x="129763" y="22307"/>
                  </a:lnTo>
                  <a:cubicBezTo>
                    <a:pt x="131820" y="24993"/>
                    <a:pt x="134928" y="26427"/>
                    <a:pt x="138082" y="26427"/>
                  </a:cubicBezTo>
                  <a:cubicBezTo>
                    <a:pt x="140252" y="26427"/>
                    <a:pt x="142444" y="25748"/>
                    <a:pt x="144331" y="24333"/>
                  </a:cubicBezTo>
                  <a:cubicBezTo>
                    <a:pt x="146550" y="22693"/>
                    <a:pt x="147997" y="20184"/>
                    <a:pt x="148383" y="17483"/>
                  </a:cubicBezTo>
                  <a:lnTo>
                    <a:pt x="149830" y="7449"/>
                  </a:lnTo>
                  <a:close/>
                  <a:moveTo>
                    <a:pt x="45248" y="107690"/>
                  </a:moveTo>
                  <a:cubicBezTo>
                    <a:pt x="48432" y="114540"/>
                    <a:pt x="52870" y="120811"/>
                    <a:pt x="58176" y="126213"/>
                  </a:cubicBezTo>
                  <a:cubicBezTo>
                    <a:pt x="56131" y="131893"/>
                    <a:pt x="50817" y="135433"/>
                    <a:pt x="45127" y="135433"/>
                  </a:cubicBezTo>
                  <a:cubicBezTo>
                    <a:pt x="43568" y="135433"/>
                    <a:pt x="41980" y="135167"/>
                    <a:pt x="40424" y="134607"/>
                  </a:cubicBezTo>
                  <a:cubicBezTo>
                    <a:pt x="33188" y="132002"/>
                    <a:pt x="29426" y="124091"/>
                    <a:pt x="32031" y="116855"/>
                  </a:cubicBezTo>
                  <a:cubicBezTo>
                    <a:pt x="34057" y="111356"/>
                    <a:pt x="39267" y="107690"/>
                    <a:pt x="45152" y="107690"/>
                  </a:cubicBezTo>
                  <a:close/>
                  <a:moveTo>
                    <a:pt x="39845" y="89166"/>
                  </a:moveTo>
                  <a:cubicBezTo>
                    <a:pt x="40328" y="93121"/>
                    <a:pt x="41293" y="97077"/>
                    <a:pt x="42547" y="100936"/>
                  </a:cubicBezTo>
                  <a:cubicBezTo>
                    <a:pt x="31162" y="102287"/>
                    <a:pt x="22962" y="112610"/>
                    <a:pt x="24312" y="124091"/>
                  </a:cubicBezTo>
                  <a:cubicBezTo>
                    <a:pt x="25565" y="134650"/>
                    <a:pt x="34620" y="142471"/>
                    <a:pt x="45011" y="142471"/>
                  </a:cubicBezTo>
                  <a:cubicBezTo>
                    <a:pt x="45822" y="142471"/>
                    <a:pt x="46642" y="142423"/>
                    <a:pt x="47467" y="142325"/>
                  </a:cubicBezTo>
                  <a:cubicBezTo>
                    <a:pt x="54414" y="141457"/>
                    <a:pt x="60395" y="137308"/>
                    <a:pt x="63579" y="131134"/>
                  </a:cubicBezTo>
                  <a:cubicBezTo>
                    <a:pt x="65412" y="132677"/>
                    <a:pt x="67438" y="134125"/>
                    <a:pt x="69464" y="135475"/>
                  </a:cubicBezTo>
                  <a:cubicBezTo>
                    <a:pt x="72744" y="137501"/>
                    <a:pt x="75253" y="140685"/>
                    <a:pt x="76507" y="144351"/>
                  </a:cubicBezTo>
                  <a:lnTo>
                    <a:pt x="69078" y="151780"/>
                  </a:lnTo>
                  <a:lnTo>
                    <a:pt x="61842" y="146763"/>
                  </a:lnTo>
                  <a:cubicBezTo>
                    <a:pt x="60637" y="145960"/>
                    <a:pt x="59266" y="145571"/>
                    <a:pt x="57911" y="145571"/>
                  </a:cubicBezTo>
                  <a:cubicBezTo>
                    <a:pt x="55689" y="145571"/>
                    <a:pt x="53513" y="146618"/>
                    <a:pt x="52195" y="148596"/>
                  </a:cubicBezTo>
                  <a:cubicBezTo>
                    <a:pt x="51616" y="149368"/>
                    <a:pt x="51326" y="150236"/>
                    <a:pt x="51133" y="151105"/>
                  </a:cubicBezTo>
                  <a:lnTo>
                    <a:pt x="49300" y="159788"/>
                  </a:lnTo>
                  <a:lnTo>
                    <a:pt x="41003" y="159788"/>
                  </a:lnTo>
                  <a:lnTo>
                    <a:pt x="39170" y="151105"/>
                  </a:lnTo>
                  <a:cubicBezTo>
                    <a:pt x="38495" y="147815"/>
                    <a:pt x="35608" y="145558"/>
                    <a:pt x="32379" y="145558"/>
                  </a:cubicBezTo>
                  <a:cubicBezTo>
                    <a:pt x="31914" y="145558"/>
                    <a:pt x="31443" y="145605"/>
                    <a:pt x="30969" y="145702"/>
                  </a:cubicBezTo>
                  <a:cubicBezTo>
                    <a:pt x="30101" y="145895"/>
                    <a:pt x="29233" y="146281"/>
                    <a:pt x="28461" y="146860"/>
                  </a:cubicBezTo>
                  <a:lnTo>
                    <a:pt x="21225" y="151780"/>
                  </a:lnTo>
                  <a:lnTo>
                    <a:pt x="14954" y="145509"/>
                  </a:lnTo>
                  <a:lnTo>
                    <a:pt x="19874" y="138273"/>
                  </a:lnTo>
                  <a:cubicBezTo>
                    <a:pt x="22093" y="135089"/>
                    <a:pt x="21322" y="130748"/>
                    <a:pt x="18138" y="128625"/>
                  </a:cubicBezTo>
                  <a:cubicBezTo>
                    <a:pt x="17366" y="128046"/>
                    <a:pt x="16498" y="127661"/>
                    <a:pt x="15629" y="127468"/>
                  </a:cubicBezTo>
                  <a:lnTo>
                    <a:pt x="6946" y="125731"/>
                  </a:lnTo>
                  <a:lnTo>
                    <a:pt x="6946" y="117434"/>
                  </a:lnTo>
                  <a:lnTo>
                    <a:pt x="15629" y="115601"/>
                  </a:lnTo>
                  <a:cubicBezTo>
                    <a:pt x="19392" y="114829"/>
                    <a:pt x="21708" y="111163"/>
                    <a:pt x="20936" y="107400"/>
                  </a:cubicBezTo>
                  <a:cubicBezTo>
                    <a:pt x="20743" y="106532"/>
                    <a:pt x="20453" y="105664"/>
                    <a:pt x="19874" y="104892"/>
                  </a:cubicBezTo>
                  <a:lnTo>
                    <a:pt x="14954" y="97656"/>
                  </a:lnTo>
                  <a:lnTo>
                    <a:pt x="21225" y="91385"/>
                  </a:lnTo>
                  <a:lnTo>
                    <a:pt x="28461" y="96305"/>
                  </a:lnTo>
                  <a:cubicBezTo>
                    <a:pt x="29670" y="97148"/>
                    <a:pt x="31045" y="97545"/>
                    <a:pt x="32403" y="97545"/>
                  </a:cubicBezTo>
                  <a:cubicBezTo>
                    <a:pt x="34621" y="97545"/>
                    <a:pt x="36792" y="96484"/>
                    <a:pt x="38109" y="94569"/>
                  </a:cubicBezTo>
                  <a:cubicBezTo>
                    <a:pt x="38688" y="93797"/>
                    <a:pt x="38977" y="92929"/>
                    <a:pt x="39170" y="92060"/>
                  </a:cubicBezTo>
                  <a:lnTo>
                    <a:pt x="39845" y="89166"/>
                  </a:lnTo>
                  <a:close/>
                  <a:moveTo>
                    <a:pt x="118957" y="177154"/>
                  </a:moveTo>
                  <a:lnTo>
                    <a:pt x="118957" y="184100"/>
                  </a:lnTo>
                  <a:lnTo>
                    <a:pt x="91172" y="184100"/>
                  </a:lnTo>
                  <a:lnTo>
                    <a:pt x="91172" y="177154"/>
                  </a:lnTo>
                  <a:close/>
                  <a:moveTo>
                    <a:pt x="118957" y="191047"/>
                  </a:moveTo>
                  <a:lnTo>
                    <a:pt x="118957" y="194520"/>
                  </a:lnTo>
                  <a:cubicBezTo>
                    <a:pt x="118957" y="198282"/>
                    <a:pt x="115870" y="201466"/>
                    <a:pt x="112011" y="201466"/>
                  </a:cubicBezTo>
                  <a:lnTo>
                    <a:pt x="98118" y="201466"/>
                  </a:lnTo>
                  <a:cubicBezTo>
                    <a:pt x="94355" y="201466"/>
                    <a:pt x="91172" y="198282"/>
                    <a:pt x="91172" y="194520"/>
                  </a:cubicBezTo>
                  <a:lnTo>
                    <a:pt x="91172" y="191047"/>
                  </a:lnTo>
                  <a:close/>
                  <a:moveTo>
                    <a:pt x="146950" y="1"/>
                  </a:moveTo>
                  <a:cubicBezTo>
                    <a:pt x="145260" y="1"/>
                    <a:pt x="143732" y="1213"/>
                    <a:pt x="143463" y="3011"/>
                  </a:cubicBezTo>
                  <a:lnTo>
                    <a:pt x="141533" y="16518"/>
                  </a:lnTo>
                  <a:cubicBezTo>
                    <a:pt x="141272" y="18262"/>
                    <a:pt x="139828" y="19454"/>
                    <a:pt x="138129" y="19454"/>
                  </a:cubicBezTo>
                  <a:cubicBezTo>
                    <a:pt x="137948" y="19454"/>
                    <a:pt x="137763" y="19440"/>
                    <a:pt x="137577" y="19412"/>
                  </a:cubicBezTo>
                  <a:cubicBezTo>
                    <a:pt x="136709" y="19316"/>
                    <a:pt x="135841" y="18833"/>
                    <a:pt x="135262" y="18062"/>
                  </a:cubicBezTo>
                  <a:lnTo>
                    <a:pt x="127061" y="7160"/>
                  </a:lnTo>
                  <a:cubicBezTo>
                    <a:pt x="126437" y="6251"/>
                    <a:pt x="125411" y="5777"/>
                    <a:pt x="124357" y="5777"/>
                  </a:cubicBezTo>
                  <a:cubicBezTo>
                    <a:pt x="123621" y="5777"/>
                    <a:pt x="122872" y="6008"/>
                    <a:pt x="122238" y="6484"/>
                  </a:cubicBezTo>
                  <a:lnTo>
                    <a:pt x="111818" y="14299"/>
                  </a:lnTo>
                  <a:cubicBezTo>
                    <a:pt x="109454" y="14058"/>
                    <a:pt x="107090" y="13937"/>
                    <a:pt x="104727" y="13937"/>
                  </a:cubicBezTo>
                  <a:cubicBezTo>
                    <a:pt x="102363" y="13937"/>
                    <a:pt x="99999" y="14058"/>
                    <a:pt x="97636" y="14299"/>
                  </a:cubicBezTo>
                  <a:cubicBezTo>
                    <a:pt x="66666" y="17869"/>
                    <a:pt x="42450" y="42471"/>
                    <a:pt x="39459" y="73440"/>
                  </a:cubicBezTo>
                  <a:cubicBezTo>
                    <a:pt x="39363" y="74501"/>
                    <a:pt x="39267" y="75466"/>
                    <a:pt x="39267" y="76431"/>
                  </a:cubicBezTo>
                  <a:lnTo>
                    <a:pt x="38205" y="76431"/>
                  </a:lnTo>
                  <a:cubicBezTo>
                    <a:pt x="36565" y="76431"/>
                    <a:pt x="35118" y="77589"/>
                    <a:pt x="34829" y="79229"/>
                  </a:cubicBezTo>
                  <a:lnTo>
                    <a:pt x="32417" y="90613"/>
                  </a:lnTo>
                  <a:lnTo>
                    <a:pt x="22769" y="83956"/>
                  </a:lnTo>
                  <a:cubicBezTo>
                    <a:pt x="22185" y="83539"/>
                    <a:pt x="21511" y="83338"/>
                    <a:pt x="20833" y="83338"/>
                  </a:cubicBezTo>
                  <a:cubicBezTo>
                    <a:pt x="19942" y="83338"/>
                    <a:pt x="19043" y="83685"/>
                    <a:pt x="18331" y="84342"/>
                  </a:cubicBezTo>
                  <a:lnTo>
                    <a:pt x="7911" y="94762"/>
                  </a:lnTo>
                  <a:cubicBezTo>
                    <a:pt x="6753" y="96016"/>
                    <a:pt x="6560" y="97849"/>
                    <a:pt x="7525" y="99200"/>
                  </a:cubicBezTo>
                  <a:lnTo>
                    <a:pt x="14182" y="108847"/>
                  </a:lnTo>
                  <a:lnTo>
                    <a:pt x="2701" y="111259"/>
                  </a:lnTo>
                  <a:cubicBezTo>
                    <a:pt x="1158" y="111549"/>
                    <a:pt x="0" y="112996"/>
                    <a:pt x="0" y="114636"/>
                  </a:cubicBezTo>
                  <a:lnTo>
                    <a:pt x="0" y="128529"/>
                  </a:lnTo>
                  <a:cubicBezTo>
                    <a:pt x="0" y="130169"/>
                    <a:pt x="1158" y="131616"/>
                    <a:pt x="2798" y="131906"/>
                  </a:cubicBezTo>
                  <a:lnTo>
                    <a:pt x="14182" y="134318"/>
                  </a:lnTo>
                  <a:lnTo>
                    <a:pt x="7622" y="143869"/>
                  </a:lnTo>
                  <a:cubicBezTo>
                    <a:pt x="6657" y="145316"/>
                    <a:pt x="6753" y="147149"/>
                    <a:pt x="8008" y="148307"/>
                  </a:cubicBezTo>
                  <a:lnTo>
                    <a:pt x="18427" y="158726"/>
                  </a:lnTo>
                  <a:cubicBezTo>
                    <a:pt x="19085" y="159384"/>
                    <a:pt x="19960" y="159730"/>
                    <a:pt x="20858" y="159730"/>
                  </a:cubicBezTo>
                  <a:cubicBezTo>
                    <a:pt x="21542" y="159730"/>
                    <a:pt x="22240" y="159529"/>
                    <a:pt x="22865" y="159112"/>
                  </a:cubicBezTo>
                  <a:lnTo>
                    <a:pt x="32417" y="152552"/>
                  </a:lnTo>
                  <a:lnTo>
                    <a:pt x="34829" y="163936"/>
                  </a:lnTo>
                  <a:cubicBezTo>
                    <a:pt x="35118" y="165576"/>
                    <a:pt x="36565" y="166734"/>
                    <a:pt x="38205" y="166734"/>
                  </a:cubicBezTo>
                  <a:lnTo>
                    <a:pt x="52098" y="166734"/>
                  </a:lnTo>
                  <a:cubicBezTo>
                    <a:pt x="53738" y="166734"/>
                    <a:pt x="55185" y="165576"/>
                    <a:pt x="55475" y="163936"/>
                  </a:cubicBezTo>
                  <a:lnTo>
                    <a:pt x="57887" y="152552"/>
                  </a:lnTo>
                  <a:lnTo>
                    <a:pt x="67535" y="159112"/>
                  </a:lnTo>
                  <a:cubicBezTo>
                    <a:pt x="68118" y="159529"/>
                    <a:pt x="68792" y="159730"/>
                    <a:pt x="69463" y="159730"/>
                  </a:cubicBezTo>
                  <a:cubicBezTo>
                    <a:pt x="70344" y="159730"/>
                    <a:pt x="71219" y="159384"/>
                    <a:pt x="71876" y="158726"/>
                  </a:cubicBezTo>
                  <a:lnTo>
                    <a:pt x="77279" y="153324"/>
                  </a:lnTo>
                  <a:lnTo>
                    <a:pt x="77279" y="163261"/>
                  </a:lnTo>
                  <a:cubicBezTo>
                    <a:pt x="77375" y="168181"/>
                    <a:pt x="79980" y="172716"/>
                    <a:pt x="84225" y="175224"/>
                  </a:cubicBezTo>
                  <a:lnTo>
                    <a:pt x="84225" y="194520"/>
                  </a:lnTo>
                  <a:cubicBezTo>
                    <a:pt x="84225" y="202142"/>
                    <a:pt x="90496" y="208413"/>
                    <a:pt x="98118" y="208413"/>
                  </a:cubicBezTo>
                  <a:lnTo>
                    <a:pt x="112011" y="208413"/>
                  </a:lnTo>
                  <a:cubicBezTo>
                    <a:pt x="119729" y="208413"/>
                    <a:pt x="125904" y="202142"/>
                    <a:pt x="125904" y="194520"/>
                  </a:cubicBezTo>
                  <a:lnTo>
                    <a:pt x="125904" y="175224"/>
                  </a:lnTo>
                  <a:cubicBezTo>
                    <a:pt x="130245" y="172716"/>
                    <a:pt x="132850" y="168181"/>
                    <a:pt x="132850" y="163261"/>
                  </a:cubicBezTo>
                  <a:lnTo>
                    <a:pt x="132850" y="149465"/>
                  </a:lnTo>
                  <a:cubicBezTo>
                    <a:pt x="132947" y="143676"/>
                    <a:pt x="136034" y="138370"/>
                    <a:pt x="140954" y="135282"/>
                  </a:cubicBezTo>
                  <a:cubicBezTo>
                    <a:pt x="143752" y="133449"/>
                    <a:pt x="146550" y="131327"/>
                    <a:pt x="149058" y="129108"/>
                  </a:cubicBezTo>
                  <a:lnTo>
                    <a:pt x="144427" y="123898"/>
                  </a:lnTo>
                  <a:cubicBezTo>
                    <a:pt x="142208" y="125924"/>
                    <a:pt x="139700" y="127854"/>
                    <a:pt x="137095" y="129494"/>
                  </a:cubicBezTo>
                  <a:cubicBezTo>
                    <a:pt x="130245" y="133835"/>
                    <a:pt x="126000" y="141360"/>
                    <a:pt x="125904" y="149465"/>
                  </a:cubicBezTo>
                  <a:lnTo>
                    <a:pt x="125904" y="163261"/>
                  </a:lnTo>
                  <a:cubicBezTo>
                    <a:pt x="125904" y="167024"/>
                    <a:pt x="122816" y="170207"/>
                    <a:pt x="118957" y="170207"/>
                  </a:cubicBezTo>
                  <a:lnTo>
                    <a:pt x="91172" y="170207"/>
                  </a:lnTo>
                  <a:cubicBezTo>
                    <a:pt x="87409" y="170207"/>
                    <a:pt x="84225" y="167024"/>
                    <a:pt x="84225" y="163261"/>
                  </a:cubicBezTo>
                  <a:lnTo>
                    <a:pt x="84225" y="149175"/>
                  </a:lnTo>
                  <a:cubicBezTo>
                    <a:pt x="84225" y="141167"/>
                    <a:pt x="79980" y="133835"/>
                    <a:pt x="73227" y="129590"/>
                  </a:cubicBezTo>
                  <a:cubicBezTo>
                    <a:pt x="45731" y="112321"/>
                    <a:pt x="37433" y="75948"/>
                    <a:pt x="54703" y="48452"/>
                  </a:cubicBezTo>
                  <a:cubicBezTo>
                    <a:pt x="65412" y="31376"/>
                    <a:pt x="84225" y="20956"/>
                    <a:pt x="104389" y="20860"/>
                  </a:cubicBezTo>
                  <a:lnTo>
                    <a:pt x="104389" y="20860"/>
                  </a:lnTo>
                  <a:lnTo>
                    <a:pt x="104196" y="21245"/>
                  </a:lnTo>
                  <a:cubicBezTo>
                    <a:pt x="104100" y="22210"/>
                    <a:pt x="104293" y="23079"/>
                    <a:pt x="104871" y="23850"/>
                  </a:cubicBezTo>
                  <a:lnTo>
                    <a:pt x="113072" y="34752"/>
                  </a:lnTo>
                  <a:cubicBezTo>
                    <a:pt x="113940" y="35910"/>
                    <a:pt x="114037" y="37454"/>
                    <a:pt x="113265" y="38611"/>
                  </a:cubicBezTo>
                  <a:cubicBezTo>
                    <a:pt x="112694" y="39672"/>
                    <a:pt x="111572" y="40318"/>
                    <a:pt x="110423" y="40318"/>
                  </a:cubicBezTo>
                  <a:cubicBezTo>
                    <a:pt x="110212" y="40318"/>
                    <a:pt x="110001" y="40296"/>
                    <a:pt x="109792" y="40252"/>
                  </a:cubicBezTo>
                  <a:lnTo>
                    <a:pt x="96285" y="38322"/>
                  </a:lnTo>
                  <a:cubicBezTo>
                    <a:pt x="96154" y="38309"/>
                    <a:pt x="96024" y="38302"/>
                    <a:pt x="95895" y="38302"/>
                  </a:cubicBezTo>
                  <a:cubicBezTo>
                    <a:pt x="94126" y="38302"/>
                    <a:pt x="92599" y="39514"/>
                    <a:pt x="92329" y="41313"/>
                  </a:cubicBezTo>
                  <a:lnTo>
                    <a:pt x="89435" y="61959"/>
                  </a:lnTo>
                  <a:cubicBezTo>
                    <a:pt x="89146" y="63792"/>
                    <a:pt x="90496" y="65625"/>
                    <a:pt x="92329" y="65915"/>
                  </a:cubicBezTo>
                  <a:lnTo>
                    <a:pt x="105836" y="67844"/>
                  </a:lnTo>
                  <a:cubicBezTo>
                    <a:pt x="107766" y="68037"/>
                    <a:pt x="109117" y="69870"/>
                    <a:pt x="108827" y="71703"/>
                  </a:cubicBezTo>
                  <a:cubicBezTo>
                    <a:pt x="108731" y="72668"/>
                    <a:pt x="108248" y="73440"/>
                    <a:pt x="107476" y="74019"/>
                  </a:cubicBezTo>
                  <a:lnTo>
                    <a:pt x="96574" y="82219"/>
                  </a:lnTo>
                  <a:cubicBezTo>
                    <a:pt x="95031" y="83377"/>
                    <a:pt x="94741" y="85500"/>
                    <a:pt x="95899" y="87043"/>
                  </a:cubicBezTo>
                  <a:lnTo>
                    <a:pt x="108345" y="103734"/>
                  </a:lnTo>
                  <a:cubicBezTo>
                    <a:pt x="109026" y="104643"/>
                    <a:pt x="110076" y="105117"/>
                    <a:pt x="111139" y="105117"/>
                  </a:cubicBezTo>
                  <a:cubicBezTo>
                    <a:pt x="111881" y="105117"/>
                    <a:pt x="112630" y="104886"/>
                    <a:pt x="113265" y="104409"/>
                  </a:cubicBezTo>
                  <a:lnTo>
                    <a:pt x="124167" y="96209"/>
                  </a:lnTo>
                  <a:cubicBezTo>
                    <a:pt x="124776" y="95752"/>
                    <a:pt x="125475" y="95536"/>
                    <a:pt x="126169" y="95536"/>
                  </a:cubicBezTo>
                  <a:cubicBezTo>
                    <a:pt x="127235" y="95536"/>
                    <a:pt x="128290" y="96046"/>
                    <a:pt x="128991" y="96981"/>
                  </a:cubicBezTo>
                  <a:cubicBezTo>
                    <a:pt x="129570" y="97656"/>
                    <a:pt x="129763" y="98621"/>
                    <a:pt x="129666" y="99489"/>
                  </a:cubicBezTo>
                  <a:lnTo>
                    <a:pt x="127737" y="112996"/>
                  </a:lnTo>
                  <a:cubicBezTo>
                    <a:pt x="127447" y="114925"/>
                    <a:pt x="128798" y="116662"/>
                    <a:pt x="130631" y="116952"/>
                  </a:cubicBezTo>
                  <a:lnTo>
                    <a:pt x="151277" y="119942"/>
                  </a:lnTo>
                  <a:lnTo>
                    <a:pt x="151760" y="119942"/>
                  </a:lnTo>
                  <a:cubicBezTo>
                    <a:pt x="153496" y="119942"/>
                    <a:pt x="154944" y="118688"/>
                    <a:pt x="155233" y="116952"/>
                  </a:cubicBezTo>
                  <a:lnTo>
                    <a:pt x="157163" y="103445"/>
                  </a:lnTo>
                  <a:cubicBezTo>
                    <a:pt x="157432" y="101646"/>
                    <a:pt x="158959" y="100434"/>
                    <a:pt x="160728" y="100434"/>
                  </a:cubicBezTo>
                  <a:cubicBezTo>
                    <a:pt x="160857" y="100434"/>
                    <a:pt x="160987" y="100441"/>
                    <a:pt x="161118" y="100454"/>
                  </a:cubicBezTo>
                  <a:cubicBezTo>
                    <a:pt x="161986" y="100647"/>
                    <a:pt x="162855" y="101129"/>
                    <a:pt x="163337" y="101804"/>
                  </a:cubicBezTo>
                  <a:lnTo>
                    <a:pt x="171538" y="112803"/>
                  </a:lnTo>
                  <a:cubicBezTo>
                    <a:pt x="172232" y="113671"/>
                    <a:pt x="173309" y="114158"/>
                    <a:pt x="174393" y="114158"/>
                  </a:cubicBezTo>
                  <a:cubicBezTo>
                    <a:pt x="175115" y="114158"/>
                    <a:pt x="175841" y="113941"/>
                    <a:pt x="176458" y="113478"/>
                  </a:cubicBezTo>
                  <a:lnTo>
                    <a:pt x="193052" y="100936"/>
                  </a:lnTo>
                  <a:cubicBezTo>
                    <a:pt x="194596" y="99778"/>
                    <a:pt x="194982" y="97656"/>
                    <a:pt x="193824" y="96112"/>
                  </a:cubicBezTo>
                  <a:lnTo>
                    <a:pt x="185623" y="85210"/>
                  </a:lnTo>
                  <a:cubicBezTo>
                    <a:pt x="184755" y="84053"/>
                    <a:pt x="184659" y="82509"/>
                    <a:pt x="185431" y="81351"/>
                  </a:cubicBezTo>
                  <a:cubicBezTo>
                    <a:pt x="186029" y="80239"/>
                    <a:pt x="187159" y="79582"/>
                    <a:pt x="188417" y="79582"/>
                  </a:cubicBezTo>
                  <a:cubicBezTo>
                    <a:pt x="188577" y="79582"/>
                    <a:pt x="188740" y="79593"/>
                    <a:pt x="188904" y="79615"/>
                  </a:cubicBezTo>
                  <a:lnTo>
                    <a:pt x="202411" y="81544"/>
                  </a:lnTo>
                  <a:cubicBezTo>
                    <a:pt x="202587" y="81572"/>
                    <a:pt x="202764" y="81586"/>
                    <a:pt x="202939" y="81586"/>
                  </a:cubicBezTo>
                  <a:cubicBezTo>
                    <a:pt x="204582" y="81586"/>
                    <a:pt x="206095" y="80393"/>
                    <a:pt x="206270" y="78650"/>
                  </a:cubicBezTo>
                  <a:lnTo>
                    <a:pt x="209261" y="58004"/>
                  </a:lnTo>
                  <a:cubicBezTo>
                    <a:pt x="209550" y="56074"/>
                    <a:pt x="208199" y="54337"/>
                    <a:pt x="206270" y="54048"/>
                  </a:cubicBezTo>
                  <a:lnTo>
                    <a:pt x="192763" y="52118"/>
                  </a:lnTo>
                  <a:cubicBezTo>
                    <a:pt x="190930" y="51829"/>
                    <a:pt x="189579" y="50092"/>
                    <a:pt x="189869" y="48259"/>
                  </a:cubicBezTo>
                  <a:cubicBezTo>
                    <a:pt x="189965" y="47294"/>
                    <a:pt x="190447" y="46523"/>
                    <a:pt x="191219" y="45944"/>
                  </a:cubicBezTo>
                  <a:lnTo>
                    <a:pt x="202121" y="37743"/>
                  </a:lnTo>
                  <a:cubicBezTo>
                    <a:pt x="203665" y="36585"/>
                    <a:pt x="203954" y="34366"/>
                    <a:pt x="202797" y="32919"/>
                  </a:cubicBezTo>
                  <a:lnTo>
                    <a:pt x="190351" y="16229"/>
                  </a:lnTo>
                  <a:cubicBezTo>
                    <a:pt x="189669" y="15320"/>
                    <a:pt x="188620" y="14846"/>
                    <a:pt x="187557" y="14846"/>
                  </a:cubicBezTo>
                  <a:cubicBezTo>
                    <a:pt x="186814" y="14846"/>
                    <a:pt x="186065" y="15077"/>
                    <a:pt x="185431" y="15553"/>
                  </a:cubicBezTo>
                  <a:lnTo>
                    <a:pt x="174529" y="23657"/>
                  </a:lnTo>
                  <a:cubicBezTo>
                    <a:pt x="173892" y="24175"/>
                    <a:pt x="173157" y="24413"/>
                    <a:pt x="172432" y="24413"/>
                  </a:cubicBezTo>
                  <a:cubicBezTo>
                    <a:pt x="171398" y="24413"/>
                    <a:pt x="170385" y="23929"/>
                    <a:pt x="169705" y="23079"/>
                  </a:cubicBezTo>
                  <a:cubicBezTo>
                    <a:pt x="169126" y="22307"/>
                    <a:pt x="168836" y="21342"/>
                    <a:pt x="169029" y="20474"/>
                  </a:cubicBezTo>
                  <a:lnTo>
                    <a:pt x="170959" y="6967"/>
                  </a:lnTo>
                  <a:cubicBezTo>
                    <a:pt x="171152" y="5037"/>
                    <a:pt x="169898" y="3301"/>
                    <a:pt x="167968" y="3011"/>
                  </a:cubicBezTo>
                  <a:lnTo>
                    <a:pt x="147322" y="20"/>
                  </a:lnTo>
                  <a:cubicBezTo>
                    <a:pt x="147197" y="7"/>
                    <a:pt x="147073" y="1"/>
                    <a:pt x="146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4202861" y="1284806"/>
              <a:ext cx="1389300" cy="1389300"/>
            </a:xfrm>
            <a:custGeom>
              <a:avLst/>
              <a:gdLst/>
              <a:ahLst/>
              <a:cxnLst/>
              <a:rect l="l" t="t" r="r" b="b"/>
              <a:pathLst>
                <a:path w="55572" h="55572" extrusionOk="0">
                  <a:moveTo>
                    <a:pt x="27786" y="6947"/>
                  </a:moveTo>
                  <a:cubicBezTo>
                    <a:pt x="39267" y="6947"/>
                    <a:pt x="48625" y="16305"/>
                    <a:pt x="48625" y="27786"/>
                  </a:cubicBezTo>
                  <a:cubicBezTo>
                    <a:pt x="48625" y="39363"/>
                    <a:pt x="39267" y="48625"/>
                    <a:pt x="27786" y="48625"/>
                  </a:cubicBezTo>
                  <a:cubicBezTo>
                    <a:pt x="16305" y="48625"/>
                    <a:pt x="6947" y="39363"/>
                    <a:pt x="6947" y="27786"/>
                  </a:cubicBezTo>
                  <a:cubicBezTo>
                    <a:pt x="6947" y="16305"/>
                    <a:pt x="16305" y="6947"/>
                    <a:pt x="27786" y="6947"/>
                  </a:cubicBezTo>
                  <a:close/>
                  <a:moveTo>
                    <a:pt x="27786" y="0"/>
                  </a:moveTo>
                  <a:cubicBezTo>
                    <a:pt x="12446" y="0"/>
                    <a:pt x="0" y="12446"/>
                    <a:pt x="0" y="27786"/>
                  </a:cubicBezTo>
                  <a:cubicBezTo>
                    <a:pt x="0" y="43126"/>
                    <a:pt x="12446" y="55572"/>
                    <a:pt x="27786" y="55572"/>
                  </a:cubicBezTo>
                  <a:cubicBezTo>
                    <a:pt x="43126" y="55572"/>
                    <a:pt x="55571" y="43126"/>
                    <a:pt x="55571" y="27786"/>
                  </a:cubicBezTo>
                  <a:cubicBezTo>
                    <a:pt x="55571" y="12446"/>
                    <a:pt x="43126" y="97"/>
                    <a:pt x="27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3730400" y="4080350"/>
              <a:ext cx="173675" cy="260500"/>
            </a:xfrm>
            <a:custGeom>
              <a:avLst/>
              <a:gdLst/>
              <a:ahLst/>
              <a:cxnLst/>
              <a:rect l="l" t="t" r="r" b="b"/>
              <a:pathLst>
                <a:path w="6947" h="10420" extrusionOk="0">
                  <a:moveTo>
                    <a:pt x="0" y="0"/>
                  </a:moveTo>
                  <a:lnTo>
                    <a:pt x="0" y="10420"/>
                  </a:lnTo>
                  <a:lnTo>
                    <a:pt x="6947" y="10420"/>
                  </a:lnTo>
                  <a:lnTo>
                    <a:pt x="69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2430350" y="1227000"/>
              <a:ext cx="1473725" cy="2679700"/>
            </a:xfrm>
            <a:custGeom>
              <a:avLst/>
              <a:gdLst/>
              <a:ahLst/>
              <a:cxnLst/>
              <a:rect l="l" t="t" r="r" b="b"/>
              <a:pathLst>
                <a:path w="58949" h="107188" extrusionOk="0">
                  <a:moveTo>
                    <a:pt x="29619" y="1"/>
                  </a:moveTo>
                  <a:cubicBezTo>
                    <a:pt x="6851" y="14376"/>
                    <a:pt x="1" y="44381"/>
                    <a:pt x="14376" y="67053"/>
                  </a:cubicBezTo>
                  <a:cubicBezTo>
                    <a:pt x="19875" y="75929"/>
                    <a:pt x="28076" y="82683"/>
                    <a:pt x="37820" y="86445"/>
                  </a:cubicBezTo>
                  <a:cubicBezTo>
                    <a:pt x="46407" y="89725"/>
                    <a:pt x="52002" y="98022"/>
                    <a:pt x="52002" y="107188"/>
                  </a:cubicBezTo>
                  <a:lnTo>
                    <a:pt x="58949" y="107188"/>
                  </a:lnTo>
                  <a:cubicBezTo>
                    <a:pt x="58949" y="95128"/>
                    <a:pt x="51616" y="84323"/>
                    <a:pt x="40328" y="79981"/>
                  </a:cubicBezTo>
                  <a:cubicBezTo>
                    <a:pt x="18910" y="71588"/>
                    <a:pt x="8298" y="47468"/>
                    <a:pt x="16691" y="26050"/>
                  </a:cubicBezTo>
                  <a:cubicBezTo>
                    <a:pt x="19875" y="17753"/>
                    <a:pt x="25760" y="10710"/>
                    <a:pt x="33286" y="5886"/>
                  </a:cubicBezTo>
                  <a:lnTo>
                    <a:pt x="29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5467000" y="3472525"/>
              <a:ext cx="607825" cy="173700"/>
            </a:xfrm>
            <a:custGeom>
              <a:avLst/>
              <a:gdLst/>
              <a:ahLst/>
              <a:cxnLst/>
              <a:rect l="l" t="t" r="r" b="b"/>
              <a:pathLst>
                <a:path w="24313" h="6948" extrusionOk="0">
                  <a:moveTo>
                    <a:pt x="0" y="1"/>
                  </a:moveTo>
                  <a:lnTo>
                    <a:pt x="0" y="6947"/>
                  </a:lnTo>
                  <a:lnTo>
                    <a:pt x="24313" y="6947"/>
                  </a:lnTo>
                  <a:lnTo>
                    <a:pt x="24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5324700" y="3925975"/>
              <a:ext cx="631950" cy="566850"/>
            </a:xfrm>
            <a:custGeom>
              <a:avLst/>
              <a:gdLst/>
              <a:ahLst/>
              <a:cxnLst/>
              <a:rect l="l" t="t" r="r" b="b"/>
              <a:pathLst>
                <a:path w="25278" h="22674" extrusionOk="0">
                  <a:moveTo>
                    <a:pt x="4438" y="1"/>
                  </a:moveTo>
                  <a:lnTo>
                    <a:pt x="0" y="5307"/>
                  </a:lnTo>
                  <a:lnTo>
                    <a:pt x="20839" y="22673"/>
                  </a:lnTo>
                  <a:lnTo>
                    <a:pt x="25277" y="17367"/>
                  </a:lnTo>
                  <a:lnTo>
                    <a:pt x="44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4946025" y="4167175"/>
              <a:ext cx="173675" cy="607825"/>
            </a:xfrm>
            <a:custGeom>
              <a:avLst/>
              <a:gdLst/>
              <a:ahLst/>
              <a:cxnLst/>
              <a:rect l="l" t="t" r="r" b="b"/>
              <a:pathLst>
                <a:path w="6947" h="24313" extrusionOk="0">
                  <a:moveTo>
                    <a:pt x="0" y="1"/>
                  </a:moveTo>
                  <a:lnTo>
                    <a:pt x="0" y="24313"/>
                  </a:lnTo>
                  <a:lnTo>
                    <a:pt x="6947" y="24313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1279850" y="1564675"/>
              <a:ext cx="735675" cy="342525"/>
            </a:xfrm>
            <a:custGeom>
              <a:avLst/>
              <a:gdLst/>
              <a:ahLst/>
              <a:cxnLst/>
              <a:rect l="l" t="t" r="r" b="b"/>
              <a:pathLst>
                <a:path w="29427" h="13701" extrusionOk="0">
                  <a:moveTo>
                    <a:pt x="27786" y="1"/>
                  </a:moveTo>
                  <a:lnTo>
                    <a:pt x="1" y="6947"/>
                  </a:lnTo>
                  <a:lnTo>
                    <a:pt x="1641" y="13701"/>
                  </a:lnTo>
                  <a:lnTo>
                    <a:pt x="29426" y="6754"/>
                  </a:lnTo>
                  <a:lnTo>
                    <a:pt x="277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1424575" y="710850"/>
              <a:ext cx="706725" cy="574075"/>
            </a:xfrm>
            <a:custGeom>
              <a:avLst/>
              <a:gdLst/>
              <a:ahLst/>
              <a:cxnLst/>
              <a:rect l="l" t="t" r="r" b="b"/>
              <a:pathLst>
                <a:path w="28269" h="22963" extrusionOk="0">
                  <a:moveTo>
                    <a:pt x="3956" y="1"/>
                  </a:moveTo>
                  <a:lnTo>
                    <a:pt x="0" y="5596"/>
                  </a:lnTo>
                  <a:lnTo>
                    <a:pt x="24313" y="22962"/>
                  </a:lnTo>
                  <a:lnTo>
                    <a:pt x="28268" y="17367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2167450" y="238125"/>
              <a:ext cx="344925" cy="738075"/>
            </a:xfrm>
            <a:custGeom>
              <a:avLst/>
              <a:gdLst/>
              <a:ahLst/>
              <a:cxnLst/>
              <a:rect l="l" t="t" r="r" b="b"/>
              <a:pathLst>
                <a:path w="13797" h="29523" extrusionOk="0">
                  <a:moveTo>
                    <a:pt x="6754" y="0"/>
                  </a:moveTo>
                  <a:lnTo>
                    <a:pt x="1" y="1737"/>
                  </a:lnTo>
                  <a:lnTo>
                    <a:pt x="7140" y="29522"/>
                  </a:lnTo>
                  <a:lnTo>
                    <a:pt x="13797" y="27786"/>
                  </a:lnTo>
                  <a:lnTo>
                    <a:pt x="67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Nhà hàng cơm quê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ym typeface="Barlow Semi Condensed"/>
              </a:rPr>
              <a:t>Xây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dựng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phần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mềm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quản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lý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nhà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hàng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cụ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thể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là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nhà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hàng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cơm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quê</a:t>
            </a:r>
            <a:r>
              <a:rPr lang="en-US" sz="1600" dirty="0">
                <a:sym typeface="Barlow Semi Condensed"/>
              </a:rPr>
              <a:t> </a:t>
            </a:r>
            <a:r>
              <a:rPr lang="en-US" sz="1600" dirty="0" err="1">
                <a:sym typeface="Barlow Semi Condensed"/>
              </a:rPr>
              <a:t>phụ</a:t>
            </a:r>
            <a:r>
              <a:rPr lang="en-US" sz="1600" dirty="0" err="1"/>
              <a:t>c</a:t>
            </a:r>
            <a:r>
              <a:rPr lang="en-US" sz="1600" dirty="0"/>
              <a:t> </a:t>
            </a:r>
            <a:r>
              <a:rPr lang="en-US" sz="1600" dirty="0" err="1"/>
              <a:t>vụ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 </a:t>
            </a:r>
            <a:r>
              <a:rPr lang="en-US" sz="1600" dirty="0" err="1"/>
              <a:t>ăn</a:t>
            </a:r>
            <a:r>
              <a:rPr lang="en-US" sz="1600" dirty="0"/>
              <a:t> </a:t>
            </a:r>
            <a:r>
              <a:rPr lang="en-US" sz="1600" dirty="0" err="1"/>
              <a:t>dân</a:t>
            </a:r>
            <a:r>
              <a:rPr lang="en-US" sz="1600" dirty="0"/>
              <a:t> </a:t>
            </a:r>
            <a:r>
              <a:rPr lang="en-US" sz="1600" dirty="0" err="1"/>
              <a:t>dã</a:t>
            </a:r>
            <a:r>
              <a:rPr lang="en-US" sz="1600" dirty="0"/>
              <a:t>, </a:t>
            </a:r>
            <a:r>
              <a:rPr lang="en-US" sz="1600" dirty="0" err="1"/>
              <a:t>quê</a:t>
            </a:r>
            <a:r>
              <a:rPr lang="en-US" sz="1600" dirty="0"/>
              <a:t> </a:t>
            </a:r>
            <a:r>
              <a:rPr lang="en-US" sz="1600" dirty="0" err="1"/>
              <a:t>nhà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hàng.Phần</a:t>
            </a:r>
            <a:r>
              <a:rPr lang="en-US" sz="1600" dirty="0"/>
              <a:t> </a:t>
            </a:r>
            <a:r>
              <a:rPr lang="en-US" sz="1600" dirty="0" err="1"/>
              <a:t>mềm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</a:t>
            </a:r>
            <a:r>
              <a:rPr lang="en-US" sz="1600" dirty="0" err="1"/>
              <a:t>khách</a:t>
            </a:r>
            <a:r>
              <a:rPr lang="en-US" sz="1600" dirty="0"/>
              <a:t> </a:t>
            </a:r>
            <a:r>
              <a:rPr lang="en-US" sz="1600" dirty="0" err="1"/>
              <a:t>hàng</a:t>
            </a:r>
            <a:r>
              <a:rPr lang="en-US" sz="1600" dirty="0"/>
              <a:t> </a:t>
            </a:r>
            <a:r>
              <a:rPr lang="en-US" sz="1600" dirty="0" err="1"/>
              <a:t>coi</a:t>
            </a:r>
            <a:r>
              <a:rPr lang="en-US" sz="1600" dirty="0"/>
              <a:t> menu </a:t>
            </a:r>
            <a:r>
              <a:rPr lang="en-US" sz="1600" dirty="0" err="1"/>
              <a:t>món</a:t>
            </a:r>
            <a:r>
              <a:rPr lang="en-US" sz="1600" dirty="0"/>
              <a:t>, </a:t>
            </a:r>
            <a:r>
              <a:rPr lang="en-US" sz="1600" dirty="0" err="1"/>
              <a:t>chọn</a:t>
            </a:r>
            <a:r>
              <a:rPr lang="en-US" sz="1600" dirty="0"/>
              <a:t> </a:t>
            </a:r>
            <a:r>
              <a:rPr lang="en-US" sz="1600" dirty="0" err="1"/>
              <a:t>món,đặt</a:t>
            </a:r>
            <a:r>
              <a:rPr lang="en-US" sz="1600" dirty="0"/>
              <a:t> </a:t>
            </a:r>
            <a:r>
              <a:rPr lang="en-US" sz="1600" dirty="0" err="1"/>
              <a:t>món</a:t>
            </a:r>
            <a:r>
              <a:rPr lang="en-US" sz="1600" dirty="0"/>
              <a:t>,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web.</a:t>
            </a:r>
            <a:endParaRPr sz="1600" dirty="0">
              <a:sym typeface="Barlow Semi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nhà hàng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93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Mục tiêu</a:t>
            </a:r>
            <a:endParaRPr sz="2000"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834619" y="2141003"/>
            <a:ext cx="5324717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phải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đăng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kí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xem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menu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quán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thanh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toán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món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ăn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12064" y="170078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49150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709927" y="1462914"/>
            <a:ext cx="2737381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Chức năng chính</a:t>
            </a:r>
            <a:endParaRPr sz="1800"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2094391" y="1997964"/>
            <a:ext cx="341279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Thêm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Barlow Semi Condensed"/>
              </a:rPr>
              <a:t>Sửa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530327" y="1837914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nhà hàng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1932708" y="2581737"/>
            <a:ext cx="5699414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err="1"/>
              <a:t>Phân</a:t>
            </a:r>
            <a:r>
              <a:rPr lang="en-US" sz="4700" dirty="0"/>
              <a:t> </a:t>
            </a:r>
            <a:r>
              <a:rPr lang="en-US" sz="4700" dirty="0" err="1"/>
              <a:t>tích</a:t>
            </a:r>
            <a:r>
              <a:rPr lang="en-US" sz="4700" dirty="0"/>
              <a:t> </a:t>
            </a:r>
            <a:r>
              <a:rPr lang="en-US" sz="4700" dirty="0" err="1"/>
              <a:t>cơ</a:t>
            </a:r>
            <a:r>
              <a:rPr lang="en-US" sz="4700" dirty="0"/>
              <a:t> </a:t>
            </a:r>
            <a:r>
              <a:rPr lang="en-US" sz="4700" dirty="0" err="1"/>
              <a:t>sở</a:t>
            </a:r>
            <a:r>
              <a:rPr lang="en-US" sz="4700" dirty="0"/>
              <a:t> </a:t>
            </a:r>
            <a:r>
              <a:rPr lang="en-US" sz="4700" dirty="0" err="1"/>
              <a:t>dữ</a:t>
            </a:r>
            <a:r>
              <a:rPr lang="en-US" sz="4700" dirty="0"/>
              <a:t> </a:t>
            </a:r>
            <a:r>
              <a:rPr lang="en-US" sz="4700" dirty="0" err="1"/>
              <a:t>liệu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581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40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dirty="0"/>
          </a:p>
        </p:txBody>
      </p:sp>
      <p:sp>
        <p:nvSpPr>
          <p:cNvPr id="2198" name="Google Shape;2198;p40"/>
          <p:cNvSpPr txBox="1">
            <a:spLocks noGrp="1"/>
          </p:cNvSpPr>
          <p:nvPr>
            <p:ph type="subTitle" idx="3"/>
          </p:nvPr>
        </p:nvSpPr>
        <p:spPr>
          <a:xfrm>
            <a:off x="1660432" y="1265824"/>
            <a:ext cx="2956838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Xây dựng 14 thuộc tính </a:t>
            </a:r>
            <a:endParaRPr sz="2400" dirty="0"/>
          </a:p>
        </p:txBody>
      </p:sp>
      <p:grpSp>
        <p:nvGrpSpPr>
          <p:cNvPr id="2212" name="Google Shape;2212;p40"/>
          <p:cNvGrpSpPr/>
          <p:nvPr/>
        </p:nvGrpSpPr>
        <p:grpSpPr>
          <a:xfrm>
            <a:off x="1208192" y="1285917"/>
            <a:ext cx="510879" cy="511710"/>
            <a:chOff x="-2571737" y="2403625"/>
            <a:chExt cx="292225" cy="291425"/>
          </a:xfrm>
        </p:grpSpPr>
        <p:sp>
          <p:nvSpPr>
            <p:cNvPr id="2213" name="Google Shape;2213;p40"/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94949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077590" y="2119746"/>
            <a:ext cx="226799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1936" y="2088573"/>
            <a:ext cx="19527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461</Words>
  <Application>Microsoft Office PowerPoint</Application>
  <PresentationFormat>On-screen Show (16:9)</PresentationFormat>
  <Paragraphs>110</Paragraphs>
  <Slides>30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Times New Roman</vt:lpstr>
      <vt:lpstr>Fjalla One</vt:lpstr>
      <vt:lpstr>Barlow Semi Condensed</vt:lpstr>
      <vt:lpstr>Roboto Condensed Light</vt:lpstr>
      <vt:lpstr>Wingdings</vt:lpstr>
      <vt:lpstr>Barlow Semi Condensed Medium</vt:lpstr>
      <vt:lpstr>Abel</vt:lpstr>
      <vt:lpstr>Technology Consulting by Slidesgo</vt:lpstr>
      <vt:lpstr>Quản lý         nhà hàng</vt:lpstr>
      <vt:lpstr>Danh sách thành viên</vt:lpstr>
      <vt:lpstr>Nội Dung Trình Bày</vt:lpstr>
      <vt:lpstr>Quản lý nhà hàng </vt:lpstr>
      <vt:lpstr>Nhà hàng cơm quê</vt:lpstr>
      <vt:lpstr>Quản lý nhà hàng</vt:lpstr>
      <vt:lpstr>Quản lý nhà hàng</vt:lpstr>
      <vt:lpstr>Phân tích cơ sở dữ liệu</vt:lpstr>
      <vt:lpstr>Phân tích cơ sở dữ liệu</vt:lpstr>
      <vt:lpstr>Phân tích cơ sở dữ liệu</vt:lpstr>
      <vt:lpstr>Phân tích thiết kế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Trang chủ</vt:lpstr>
      <vt:lpstr>Đăng nhập, đăng ký</vt:lpstr>
      <vt:lpstr>Sản phẩm,chi tiết sản phẩm</vt:lpstr>
      <vt:lpstr>Liên hệ</vt:lpstr>
      <vt:lpstr>Giới thiệu</vt:lpstr>
      <vt:lpstr>Giỏ hàng</vt:lpstr>
      <vt:lpstr>MonAn API</vt:lpstr>
      <vt:lpstr>Admin đăng nhập</vt:lpstr>
      <vt:lpstr>Vai trò admin</vt:lpstr>
      <vt:lpstr>DEMO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        nhà hàng</dc:title>
  <cp:lastModifiedBy>PC</cp:lastModifiedBy>
  <cp:revision>26</cp:revision>
  <dcterms:modified xsi:type="dcterms:W3CDTF">2023-12-10T14:52:50Z</dcterms:modified>
</cp:coreProperties>
</file>